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4" r:id="rId15"/>
    <p:sldId id="282" r:id="rId16"/>
    <p:sldId id="285" r:id="rId17"/>
    <p:sldId id="267" r:id="rId18"/>
    <p:sldId id="286" r:id="rId1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23394-9BA3-4991-B921-736B0A7E7C8B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3B16C7-781D-4B87-B51F-4351B8CC3622}">
      <dgm:prSet custT="1"/>
      <dgm:spPr/>
      <dgm:t>
        <a:bodyPr/>
        <a:lstStyle/>
        <a:p>
          <a:r>
            <a:rPr lang="hr-HR" sz="2000" dirty="0"/>
            <a:t>Familia, rimska obitelj</a:t>
          </a:r>
          <a:endParaRPr lang="en-US" sz="2000" dirty="0"/>
        </a:p>
      </dgm:t>
    </dgm:pt>
    <dgm:pt modelId="{46B80170-2586-45EA-B288-D10DBF2576A1}" type="parTrans" cxnId="{94706295-A360-418C-B464-D99E28BC13D6}">
      <dgm:prSet/>
      <dgm:spPr/>
      <dgm:t>
        <a:bodyPr/>
        <a:lstStyle/>
        <a:p>
          <a:endParaRPr lang="en-US"/>
        </a:p>
      </dgm:t>
    </dgm:pt>
    <dgm:pt modelId="{FB37E5FC-AC8B-4009-A9B9-2E8956654E14}" type="sibTrans" cxnId="{94706295-A360-418C-B464-D99E28BC13D6}">
      <dgm:prSet/>
      <dgm:spPr/>
      <dgm:t>
        <a:bodyPr/>
        <a:lstStyle/>
        <a:p>
          <a:endParaRPr lang="en-US"/>
        </a:p>
      </dgm:t>
    </dgm:pt>
    <dgm:pt modelId="{FCAF8CCA-E3C6-4E7B-9162-846F9E0A3CAE}">
      <dgm:prSet custT="1"/>
      <dgm:spPr/>
      <dgm:t>
        <a:bodyPr/>
        <a:lstStyle/>
        <a:p>
          <a:r>
            <a:rPr lang="hr-HR" sz="2000" dirty="0"/>
            <a:t>Čine je roditelji, djeca, obitelji odraslih sinova i robovi</a:t>
          </a:r>
          <a:endParaRPr lang="en-US" sz="2000" dirty="0"/>
        </a:p>
      </dgm:t>
    </dgm:pt>
    <dgm:pt modelId="{C427FD4A-800E-46FB-977A-8814A4752E89}" type="parTrans" cxnId="{EB332F24-9935-4D98-A1BE-73AA3EB00A68}">
      <dgm:prSet/>
      <dgm:spPr/>
      <dgm:t>
        <a:bodyPr/>
        <a:lstStyle/>
        <a:p>
          <a:endParaRPr lang="en-US"/>
        </a:p>
      </dgm:t>
    </dgm:pt>
    <dgm:pt modelId="{67EE3117-BB88-4CC0-9DFA-25003442B056}" type="sibTrans" cxnId="{EB332F24-9935-4D98-A1BE-73AA3EB00A68}">
      <dgm:prSet/>
      <dgm:spPr/>
      <dgm:t>
        <a:bodyPr/>
        <a:lstStyle/>
        <a:p>
          <a:endParaRPr lang="en-US"/>
        </a:p>
      </dgm:t>
    </dgm:pt>
    <dgm:pt modelId="{0C6E1422-0D75-4AAF-AD85-FF66EB532BEC}">
      <dgm:prSet custT="1"/>
      <dgm:spPr/>
      <dgm:t>
        <a:bodyPr/>
        <a:lstStyle/>
        <a:p>
          <a:r>
            <a:rPr lang="hr-HR" sz="2000" dirty="0"/>
            <a:t>Pater </a:t>
          </a:r>
          <a:r>
            <a:rPr lang="hr-HR" sz="2000" dirty="0" err="1"/>
            <a:t>familias</a:t>
          </a:r>
          <a:r>
            <a:rPr lang="hr-HR" sz="2000" dirty="0"/>
            <a:t>, otac glava obitelji</a:t>
          </a:r>
          <a:endParaRPr lang="en-US" sz="2000" dirty="0"/>
        </a:p>
      </dgm:t>
    </dgm:pt>
    <dgm:pt modelId="{A2D0A60D-8055-40C0-B204-B941A3BE0CBA}" type="parTrans" cxnId="{93A1AB42-0E31-46DB-B266-B6E37698DFB5}">
      <dgm:prSet/>
      <dgm:spPr/>
      <dgm:t>
        <a:bodyPr/>
        <a:lstStyle/>
        <a:p>
          <a:endParaRPr lang="en-US"/>
        </a:p>
      </dgm:t>
    </dgm:pt>
    <dgm:pt modelId="{88EF8C16-07AF-4BA6-A514-CE03CE86081A}" type="sibTrans" cxnId="{93A1AB42-0E31-46DB-B266-B6E37698DFB5}">
      <dgm:prSet/>
      <dgm:spPr/>
      <dgm:t>
        <a:bodyPr/>
        <a:lstStyle/>
        <a:p>
          <a:endParaRPr lang="en-US"/>
        </a:p>
      </dgm:t>
    </dgm:pt>
    <dgm:pt modelId="{FC704E7E-00B8-440F-BBD4-9BE32FB7123C}">
      <dgm:prSet custT="1"/>
      <dgm:spPr/>
      <dgm:t>
        <a:bodyPr/>
        <a:lstStyle/>
        <a:p>
          <a:r>
            <a:rPr lang="hr-HR" sz="2000" dirty="0"/>
            <a:t>Obavljao vjerske obrede, prinosio žrtve i molio se dušama predaka</a:t>
          </a:r>
          <a:endParaRPr lang="en-US" sz="2000" dirty="0"/>
        </a:p>
      </dgm:t>
    </dgm:pt>
    <dgm:pt modelId="{A24E699D-F8D4-44CA-B016-A4C4792B2A2C}" type="parTrans" cxnId="{8057509A-BD34-47E2-8B51-B8A9774E0BEB}">
      <dgm:prSet/>
      <dgm:spPr/>
      <dgm:t>
        <a:bodyPr/>
        <a:lstStyle/>
        <a:p>
          <a:endParaRPr lang="en-US"/>
        </a:p>
      </dgm:t>
    </dgm:pt>
    <dgm:pt modelId="{F7D4E775-E76F-4560-BB77-8AE55FEDBA0C}" type="sibTrans" cxnId="{8057509A-BD34-47E2-8B51-B8A9774E0BEB}">
      <dgm:prSet/>
      <dgm:spPr/>
      <dgm:t>
        <a:bodyPr/>
        <a:lstStyle/>
        <a:p>
          <a:endParaRPr lang="en-US"/>
        </a:p>
      </dgm:t>
    </dgm:pt>
    <dgm:pt modelId="{32093BEC-3CDC-4361-BBE1-CCFFED4BB515}">
      <dgm:prSet custT="1"/>
      <dgm:spPr/>
      <dgm:t>
        <a:bodyPr/>
        <a:lstStyle/>
        <a:p>
          <a:r>
            <a:rPr lang="hr-HR" sz="2000" dirty="0"/>
            <a:t>Raspolagao životima svih članova obitelji</a:t>
          </a:r>
          <a:endParaRPr lang="en-US" sz="2000" dirty="0"/>
        </a:p>
      </dgm:t>
    </dgm:pt>
    <dgm:pt modelId="{0B4CC6B4-FA87-4901-9DEC-602057691AA8}" type="parTrans" cxnId="{1ABB98D4-B35B-44B8-B20B-022DCF1A5F2F}">
      <dgm:prSet/>
      <dgm:spPr/>
      <dgm:t>
        <a:bodyPr/>
        <a:lstStyle/>
        <a:p>
          <a:endParaRPr lang="en-US"/>
        </a:p>
      </dgm:t>
    </dgm:pt>
    <dgm:pt modelId="{D42E71CB-4340-4472-AC7E-0844A23C402E}" type="sibTrans" cxnId="{1ABB98D4-B35B-44B8-B20B-022DCF1A5F2F}">
      <dgm:prSet/>
      <dgm:spPr/>
      <dgm:t>
        <a:bodyPr/>
        <a:lstStyle/>
        <a:p>
          <a:endParaRPr lang="en-US"/>
        </a:p>
      </dgm:t>
    </dgm:pt>
    <dgm:pt modelId="{3FA2228E-E679-435A-917B-F70B960A1CC8}" type="pres">
      <dgm:prSet presAssocID="{6AE23394-9BA3-4991-B921-736B0A7E7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51C1B7-A7FB-4B87-AB8A-4B66514698B9}" type="pres">
      <dgm:prSet presAssocID="{6AE23394-9BA3-4991-B921-736B0A7E7C8B}" presName="dummyMaxCanvas" presStyleCnt="0">
        <dgm:presLayoutVars/>
      </dgm:prSet>
      <dgm:spPr/>
    </dgm:pt>
    <dgm:pt modelId="{0FB4601A-00D7-4AE4-82A5-902060AD128E}" type="pres">
      <dgm:prSet presAssocID="{6AE23394-9BA3-4991-B921-736B0A7E7C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CB0515-48DC-4367-87BA-DC4DD616C2C5}" type="pres">
      <dgm:prSet presAssocID="{6AE23394-9BA3-4991-B921-736B0A7E7C8B}" presName="FiveNodes_2" presStyleLbl="node1" presStyleIdx="1" presStyleCnt="5" custScaleX="1060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A6231B-47A7-45C2-A14C-F08CBF851EB0}" type="pres">
      <dgm:prSet presAssocID="{6AE23394-9BA3-4991-B921-736B0A7E7C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629AF-196C-4FE2-9005-2339240B0CD0}" type="pres">
      <dgm:prSet presAssocID="{6AE23394-9BA3-4991-B921-736B0A7E7C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54EB6-5634-4FF7-A90D-67901324397C}" type="pres">
      <dgm:prSet presAssocID="{6AE23394-9BA3-4991-B921-736B0A7E7C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39501A-D57F-4C79-807A-4F2F654FE26F}" type="pres">
      <dgm:prSet presAssocID="{6AE23394-9BA3-4991-B921-736B0A7E7C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A987FD-48BB-4009-A240-1290363E29A6}" type="pres">
      <dgm:prSet presAssocID="{6AE23394-9BA3-4991-B921-736B0A7E7C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3B2557-DD59-4FED-9CCD-7AC032C58FF5}" type="pres">
      <dgm:prSet presAssocID="{6AE23394-9BA3-4991-B921-736B0A7E7C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18DABE-7420-4E54-A2EE-78FE3E15C414}" type="pres">
      <dgm:prSet presAssocID="{6AE23394-9BA3-4991-B921-736B0A7E7C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8ED558-494B-45C8-8B2F-2E445684FB94}" type="pres">
      <dgm:prSet presAssocID="{6AE23394-9BA3-4991-B921-736B0A7E7C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EC897D-E119-4C93-8FCB-61C612D22914}" type="pres">
      <dgm:prSet presAssocID="{6AE23394-9BA3-4991-B921-736B0A7E7C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257CA1-996A-4973-B68D-2D16528D5DB3}" type="pres">
      <dgm:prSet presAssocID="{6AE23394-9BA3-4991-B921-736B0A7E7C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EB88C6-1389-4C2C-9CE5-4C5187F7AFA4}" type="pres">
      <dgm:prSet presAssocID="{6AE23394-9BA3-4991-B921-736B0A7E7C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E9A02C-FC53-43D4-80B0-BEDCD62737CA}" type="pres">
      <dgm:prSet presAssocID="{6AE23394-9BA3-4991-B921-736B0A7E7C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181B0D-81EF-435D-BFE6-244E587AF295}" type="presOf" srcId="{0C6E1422-0D75-4AAF-AD85-FF66EB532BEC}" destId="{EFA6231B-47A7-45C2-A14C-F08CBF851EB0}" srcOrd="0" destOrd="0" presId="urn:microsoft.com/office/officeart/2005/8/layout/vProcess5"/>
    <dgm:cxn modelId="{BAAEBE46-8DE4-4564-A89E-ABBAE890B1B7}" type="presOf" srcId="{32093BEC-3CDC-4361-BBE1-CCFFED4BB515}" destId="{46A54EB6-5634-4FF7-A90D-67901324397C}" srcOrd="0" destOrd="0" presId="urn:microsoft.com/office/officeart/2005/8/layout/vProcess5"/>
    <dgm:cxn modelId="{FFE94CEE-5B35-4FFE-B49C-E9655434A4C5}" type="presOf" srcId="{0C6E1422-0D75-4AAF-AD85-FF66EB532BEC}" destId="{F9257CA1-996A-4973-B68D-2D16528D5DB3}" srcOrd="1" destOrd="0" presId="urn:microsoft.com/office/officeart/2005/8/layout/vProcess5"/>
    <dgm:cxn modelId="{93A1AB42-0E31-46DB-B266-B6E37698DFB5}" srcId="{6AE23394-9BA3-4991-B921-736B0A7E7C8B}" destId="{0C6E1422-0D75-4AAF-AD85-FF66EB532BEC}" srcOrd="2" destOrd="0" parTransId="{A2D0A60D-8055-40C0-B204-B941A3BE0CBA}" sibTransId="{88EF8C16-07AF-4BA6-A514-CE03CE86081A}"/>
    <dgm:cxn modelId="{9D7EE4FE-0837-453A-85ED-E90190B789B5}" type="presOf" srcId="{FCAF8CCA-E3C6-4E7B-9162-846F9E0A3CAE}" destId="{03EC897D-E119-4C93-8FCB-61C612D22914}" srcOrd="1" destOrd="0" presId="urn:microsoft.com/office/officeart/2005/8/layout/vProcess5"/>
    <dgm:cxn modelId="{8057509A-BD34-47E2-8B51-B8A9774E0BEB}" srcId="{6AE23394-9BA3-4991-B921-736B0A7E7C8B}" destId="{FC704E7E-00B8-440F-BBD4-9BE32FB7123C}" srcOrd="3" destOrd="0" parTransId="{A24E699D-F8D4-44CA-B016-A4C4792B2A2C}" sibTransId="{F7D4E775-E76F-4560-BB77-8AE55FEDBA0C}"/>
    <dgm:cxn modelId="{EB332F24-9935-4D98-A1BE-73AA3EB00A68}" srcId="{6AE23394-9BA3-4991-B921-736B0A7E7C8B}" destId="{FCAF8CCA-E3C6-4E7B-9162-846F9E0A3CAE}" srcOrd="1" destOrd="0" parTransId="{C427FD4A-800E-46FB-977A-8814A4752E89}" sibTransId="{67EE3117-BB88-4CC0-9DFA-25003442B056}"/>
    <dgm:cxn modelId="{94706295-A360-418C-B464-D99E28BC13D6}" srcId="{6AE23394-9BA3-4991-B921-736B0A7E7C8B}" destId="{393B16C7-781D-4B87-B51F-4351B8CC3622}" srcOrd="0" destOrd="0" parTransId="{46B80170-2586-45EA-B288-D10DBF2576A1}" sibTransId="{FB37E5FC-AC8B-4009-A9B9-2E8956654E14}"/>
    <dgm:cxn modelId="{5EAAB1A4-C4F1-4922-B771-DF2A13862070}" type="presOf" srcId="{F7D4E775-E76F-4560-BB77-8AE55FEDBA0C}" destId="{9018DABE-7420-4E54-A2EE-78FE3E15C414}" srcOrd="0" destOrd="0" presId="urn:microsoft.com/office/officeart/2005/8/layout/vProcess5"/>
    <dgm:cxn modelId="{1ABB98D4-B35B-44B8-B20B-022DCF1A5F2F}" srcId="{6AE23394-9BA3-4991-B921-736B0A7E7C8B}" destId="{32093BEC-3CDC-4361-BBE1-CCFFED4BB515}" srcOrd="4" destOrd="0" parTransId="{0B4CC6B4-FA87-4901-9DEC-602057691AA8}" sibTransId="{D42E71CB-4340-4472-AC7E-0844A23C402E}"/>
    <dgm:cxn modelId="{F8899BC5-8277-418D-B4E0-CC067F83E058}" type="presOf" srcId="{67EE3117-BB88-4CC0-9DFA-25003442B056}" destId="{11A987FD-48BB-4009-A240-1290363E29A6}" srcOrd="0" destOrd="0" presId="urn:microsoft.com/office/officeart/2005/8/layout/vProcess5"/>
    <dgm:cxn modelId="{30D17CC6-69A3-4612-AC70-CA251D8A64C2}" type="presOf" srcId="{FC704E7E-00B8-440F-BBD4-9BE32FB7123C}" destId="{936629AF-196C-4FE2-9005-2339240B0CD0}" srcOrd="0" destOrd="0" presId="urn:microsoft.com/office/officeart/2005/8/layout/vProcess5"/>
    <dgm:cxn modelId="{25AB180C-F8AE-4E03-BFBA-257E8C1FFAB7}" type="presOf" srcId="{393B16C7-781D-4B87-B51F-4351B8CC3622}" destId="{628ED558-494B-45C8-8B2F-2E445684FB94}" srcOrd="1" destOrd="0" presId="urn:microsoft.com/office/officeart/2005/8/layout/vProcess5"/>
    <dgm:cxn modelId="{D5D3877B-8AC1-414E-A69B-24B474917E71}" type="presOf" srcId="{FC704E7E-00B8-440F-BBD4-9BE32FB7123C}" destId="{2AEB88C6-1389-4C2C-9CE5-4C5187F7AFA4}" srcOrd="1" destOrd="0" presId="urn:microsoft.com/office/officeart/2005/8/layout/vProcess5"/>
    <dgm:cxn modelId="{4FF20C49-DFAD-4627-8C04-4327EABAB5B9}" type="presOf" srcId="{88EF8C16-07AF-4BA6-A514-CE03CE86081A}" destId="{0F3B2557-DD59-4FED-9CCD-7AC032C58FF5}" srcOrd="0" destOrd="0" presId="urn:microsoft.com/office/officeart/2005/8/layout/vProcess5"/>
    <dgm:cxn modelId="{0A6B5B1D-243F-433B-A750-645A318585D2}" type="presOf" srcId="{6AE23394-9BA3-4991-B921-736B0A7E7C8B}" destId="{3FA2228E-E679-435A-917B-F70B960A1CC8}" srcOrd="0" destOrd="0" presId="urn:microsoft.com/office/officeart/2005/8/layout/vProcess5"/>
    <dgm:cxn modelId="{CAD5E16A-D70D-4CD5-A4C3-E0EF3BF122F1}" type="presOf" srcId="{FCAF8CCA-E3C6-4E7B-9162-846F9E0A3CAE}" destId="{47CB0515-48DC-4367-87BA-DC4DD616C2C5}" srcOrd="0" destOrd="0" presId="urn:microsoft.com/office/officeart/2005/8/layout/vProcess5"/>
    <dgm:cxn modelId="{78AE0139-00E5-4460-BD97-4DEBB5F6A6CE}" type="presOf" srcId="{FB37E5FC-AC8B-4009-A9B9-2E8956654E14}" destId="{B839501A-D57F-4C79-807A-4F2F654FE26F}" srcOrd="0" destOrd="0" presId="urn:microsoft.com/office/officeart/2005/8/layout/vProcess5"/>
    <dgm:cxn modelId="{E240475E-8B86-4D93-B855-5A5D6C4906E9}" type="presOf" srcId="{393B16C7-781D-4B87-B51F-4351B8CC3622}" destId="{0FB4601A-00D7-4AE4-82A5-902060AD128E}" srcOrd="0" destOrd="0" presId="urn:microsoft.com/office/officeart/2005/8/layout/vProcess5"/>
    <dgm:cxn modelId="{C210F351-4EB8-4CA6-901F-87B44E0D683A}" type="presOf" srcId="{32093BEC-3CDC-4361-BBE1-CCFFED4BB515}" destId="{27E9A02C-FC53-43D4-80B0-BEDCD62737CA}" srcOrd="1" destOrd="0" presId="urn:microsoft.com/office/officeart/2005/8/layout/vProcess5"/>
    <dgm:cxn modelId="{3201DDAB-69E4-4EFA-85D6-02179D0C6EDF}" type="presParOf" srcId="{3FA2228E-E679-435A-917B-F70B960A1CC8}" destId="{CC51C1B7-A7FB-4B87-AB8A-4B66514698B9}" srcOrd="0" destOrd="0" presId="urn:microsoft.com/office/officeart/2005/8/layout/vProcess5"/>
    <dgm:cxn modelId="{09D4699A-FCA3-461F-82E4-EC7D37B126B6}" type="presParOf" srcId="{3FA2228E-E679-435A-917B-F70B960A1CC8}" destId="{0FB4601A-00D7-4AE4-82A5-902060AD128E}" srcOrd="1" destOrd="0" presId="urn:microsoft.com/office/officeart/2005/8/layout/vProcess5"/>
    <dgm:cxn modelId="{61BB3F29-E5B6-4B57-AE45-13CFE35CC5F7}" type="presParOf" srcId="{3FA2228E-E679-435A-917B-F70B960A1CC8}" destId="{47CB0515-48DC-4367-87BA-DC4DD616C2C5}" srcOrd="2" destOrd="0" presId="urn:microsoft.com/office/officeart/2005/8/layout/vProcess5"/>
    <dgm:cxn modelId="{2AC970E7-16A6-426E-8540-1C8C5D26AE5D}" type="presParOf" srcId="{3FA2228E-E679-435A-917B-F70B960A1CC8}" destId="{EFA6231B-47A7-45C2-A14C-F08CBF851EB0}" srcOrd="3" destOrd="0" presId="urn:microsoft.com/office/officeart/2005/8/layout/vProcess5"/>
    <dgm:cxn modelId="{A66EB936-F948-42DD-A50C-DFFF83CCBB1A}" type="presParOf" srcId="{3FA2228E-E679-435A-917B-F70B960A1CC8}" destId="{936629AF-196C-4FE2-9005-2339240B0CD0}" srcOrd="4" destOrd="0" presId="urn:microsoft.com/office/officeart/2005/8/layout/vProcess5"/>
    <dgm:cxn modelId="{00C37A4B-5D72-4E0F-96EB-DB069D73460D}" type="presParOf" srcId="{3FA2228E-E679-435A-917B-F70B960A1CC8}" destId="{46A54EB6-5634-4FF7-A90D-67901324397C}" srcOrd="5" destOrd="0" presId="urn:microsoft.com/office/officeart/2005/8/layout/vProcess5"/>
    <dgm:cxn modelId="{21EC1ACF-BC2A-4ECD-A171-3EE6D2A5ADB2}" type="presParOf" srcId="{3FA2228E-E679-435A-917B-F70B960A1CC8}" destId="{B839501A-D57F-4C79-807A-4F2F654FE26F}" srcOrd="6" destOrd="0" presId="urn:microsoft.com/office/officeart/2005/8/layout/vProcess5"/>
    <dgm:cxn modelId="{8D3D8E14-0111-4770-AA73-E57EAAB84FF3}" type="presParOf" srcId="{3FA2228E-E679-435A-917B-F70B960A1CC8}" destId="{11A987FD-48BB-4009-A240-1290363E29A6}" srcOrd="7" destOrd="0" presId="urn:microsoft.com/office/officeart/2005/8/layout/vProcess5"/>
    <dgm:cxn modelId="{594B8931-F2A4-4A80-96BE-83BE6D8C8832}" type="presParOf" srcId="{3FA2228E-E679-435A-917B-F70B960A1CC8}" destId="{0F3B2557-DD59-4FED-9CCD-7AC032C58FF5}" srcOrd="8" destOrd="0" presId="urn:microsoft.com/office/officeart/2005/8/layout/vProcess5"/>
    <dgm:cxn modelId="{FDFEDD6F-176B-443D-80E8-7885D591D899}" type="presParOf" srcId="{3FA2228E-E679-435A-917B-F70B960A1CC8}" destId="{9018DABE-7420-4E54-A2EE-78FE3E15C414}" srcOrd="9" destOrd="0" presId="urn:microsoft.com/office/officeart/2005/8/layout/vProcess5"/>
    <dgm:cxn modelId="{87CB2AD3-B09C-4BD4-BC2D-81A957260E31}" type="presParOf" srcId="{3FA2228E-E679-435A-917B-F70B960A1CC8}" destId="{628ED558-494B-45C8-8B2F-2E445684FB94}" srcOrd="10" destOrd="0" presId="urn:microsoft.com/office/officeart/2005/8/layout/vProcess5"/>
    <dgm:cxn modelId="{67D9DFCD-7570-4896-A9E7-F9FB3A33CB0F}" type="presParOf" srcId="{3FA2228E-E679-435A-917B-F70B960A1CC8}" destId="{03EC897D-E119-4C93-8FCB-61C612D22914}" srcOrd="11" destOrd="0" presId="urn:microsoft.com/office/officeart/2005/8/layout/vProcess5"/>
    <dgm:cxn modelId="{E1C18A2C-BC13-4E72-815B-D054465950EC}" type="presParOf" srcId="{3FA2228E-E679-435A-917B-F70B960A1CC8}" destId="{F9257CA1-996A-4973-B68D-2D16528D5DB3}" srcOrd="12" destOrd="0" presId="urn:microsoft.com/office/officeart/2005/8/layout/vProcess5"/>
    <dgm:cxn modelId="{D28593C9-0ECE-4EFC-984E-DFA9CC28C180}" type="presParOf" srcId="{3FA2228E-E679-435A-917B-F70B960A1CC8}" destId="{2AEB88C6-1389-4C2C-9CE5-4C5187F7AFA4}" srcOrd="13" destOrd="0" presId="urn:microsoft.com/office/officeart/2005/8/layout/vProcess5"/>
    <dgm:cxn modelId="{1FE4A492-816D-468C-A3CF-13807E8AE89E}" type="presParOf" srcId="{3FA2228E-E679-435A-917B-F70B960A1CC8}" destId="{27E9A02C-FC53-43D4-80B0-BEDCD62737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E475C-793F-4FDD-94AB-6E0054E9699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7A79267-A5CA-44D4-AA83-38F5C32CD8E8}">
      <dgm:prSet custT="1"/>
      <dgm:spPr/>
      <dgm:t>
        <a:bodyPr/>
        <a:lstStyle/>
        <a:p>
          <a:r>
            <a:rPr lang="hr-HR" sz="2000" dirty="0"/>
            <a:t>Majka, upravljala kućom i bila zadužena za kućanske poslove</a:t>
          </a:r>
          <a:endParaRPr lang="en-US" sz="2000" dirty="0"/>
        </a:p>
      </dgm:t>
    </dgm:pt>
    <dgm:pt modelId="{6F1E99ED-4C0D-4FB1-95C1-6323776DA79D}" type="parTrans" cxnId="{3263142B-D108-464F-ACDE-9DD1122C72FF}">
      <dgm:prSet/>
      <dgm:spPr/>
      <dgm:t>
        <a:bodyPr/>
        <a:lstStyle/>
        <a:p>
          <a:endParaRPr lang="en-US"/>
        </a:p>
      </dgm:t>
    </dgm:pt>
    <dgm:pt modelId="{D86347FD-A5FD-4946-99E6-F6BAD72CD47B}" type="sibTrans" cxnId="{3263142B-D108-464F-ACDE-9DD1122C72FF}">
      <dgm:prSet/>
      <dgm:spPr/>
      <dgm:t>
        <a:bodyPr/>
        <a:lstStyle/>
        <a:p>
          <a:endParaRPr lang="en-US"/>
        </a:p>
      </dgm:t>
    </dgm:pt>
    <dgm:pt modelId="{03E3E425-1B1A-4974-B1FA-2A48B4953FFE}">
      <dgm:prSet custT="1"/>
      <dgm:spPr/>
      <dgm:t>
        <a:bodyPr/>
        <a:lstStyle/>
        <a:p>
          <a:r>
            <a:rPr lang="hr-HR" sz="2000" dirty="0"/>
            <a:t>Sinovi patricija morali ostvariti političke karijere</a:t>
          </a:r>
          <a:endParaRPr lang="en-US" sz="2000" dirty="0"/>
        </a:p>
      </dgm:t>
    </dgm:pt>
    <dgm:pt modelId="{785C6B2E-5B90-4A78-B0F5-2F12B2F5640C}" type="parTrans" cxnId="{638A202E-97BF-487D-8D83-E3FCB05F85B0}">
      <dgm:prSet/>
      <dgm:spPr/>
      <dgm:t>
        <a:bodyPr/>
        <a:lstStyle/>
        <a:p>
          <a:endParaRPr lang="en-US"/>
        </a:p>
      </dgm:t>
    </dgm:pt>
    <dgm:pt modelId="{0F056FD6-76F5-422E-8DBC-1AD87BF4F376}" type="sibTrans" cxnId="{638A202E-97BF-487D-8D83-E3FCB05F85B0}">
      <dgm:prSet/>
      <dgm:spPr/>
      <dgm:t>
        <a:bodyPr/>
        <a:lstStyle/>
        <a:p>
          <a:endParaRPr lang="en-US"/>
        </a:p>
      </dgm:t>
    </dgm:pt>
    <dgm:pt modelId="{53280CF9-1EA8-48F4-B3E9-D911594B8DC5}">
      <dgm:prSet custT="1"/>
      <dgm:spPr/>
      <dgm:t>
        <a:bodyPr/>
        <a:lstStyle/>
        <a:p>
          <a:r>
            <a:rPr lang="hr-HR" sz="2000" dirty="0"/>
            <a:t>Čitanje, pisanje, računanje i govorničke sposobnosti</a:t>
          </a:r>
          <a:endParaRPr lang="en-US" sz="2000" dirty="0"/>
        </a:p>
      </dgm:t>
    </dgm:pt>
    <dgm:pt modelId="{392E77AF-C3CD-495E-B6B1-B407AD042AD1}" type="parTrans" cxnId="{99178842-88CB-450E-B6FE-6D98E84FCAF0}">
      <dgm:prSet/>
      <dgm:spPr/>
      <dgm:t>
        <a:bodyPr/>
        <a:lstStyle/>
        <a:p>
          <a:endParaRPr lang="en-US"/>
        </a:p>
      </dgm:t>
    </dgm:pt>
    <dgm:pt modelId="{72B6A055-E97C-49A7-B958-B88E31D19846}" type="sibTrans" cxnId="{99178842-88CB-450E-B6FE-6D98E84FCAF0}">
      <dgm:prSet/>
      <dgm:spPr/>
      <dgm:t>
        <a:bodyPr/>
        <a:lstStyle/>
        <a:p>
          <a:endParaRPr lang="en-US"/>
        </a:p>
      </dgm:t>
    </dgm:pt>
    <dgm:pt modelId="{D8D4A2FD-CB63-455C-BA21-FE5BE3956667}">
      <dgm:prSet custT="1"/>
      <dgm:spPr/>
      <dgm:t>
        <a:bodyPr/>
        <a:lstStyle/>
        <a:p>
          <a:r>
            <a:rPr lang="hr-HR" sz="2000" dirty="0"/>
            <a:t>Kćeri se nisu školovale, postajale uzorne majke i supruge</a:t>
          </a:r>
          <a:endParaRPr lang="en-US" sz="2000" dirty="0"/>
        </a:p>
      </dgm:t>
    </dgm:pt>
    <dgm:pt modelId="{11F44A57-DA8F-4E4C-9F91-FE11D246BE24}" type="parTrans" cxnId="{D6EC558B-4AC6-4475-B3C5-4ECE2155B4E2}">
      <dgm:prSet/>
      <dgm:spPr/>
      <dgm:t>
        <a:bodyPr/>
        <a:lstStyle/>
        <a:p>
          <a:endParaRPr lang="en-US"/>
        </a:p>
      </dgm:t>
    </dgm:pt>
    <dgm:pt modelId="{5AFE6729-0146-4D25-B050-05E8FA6E898D}" type="sibTrans" cxnId="{D6EC558B-4AC6-4475-B3C5-4ECE2155B4E2}">
      <dgm:prSet/>
      <dgm:spPr/>
      <dgm:t>
        <a:bodyPr/>
        <a:lstStyle/>
        <a:p>
          <a:endParaRPr lang="en-US"/>
        </a:p>
      </dgm:t>
    </dgm:pt>
    <dgm:pt modelId="{5E6FD472-DA19-4F48-9F24-723FF7F32DAA}" type="pres">
      <dgm:prSet presAssocID="{09CE475C-793F-4FDD-94AB-6E0054E969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C78289-DDEF-4D9C-869B-C1A6C37840B1}" type="pres">
      <dgm:prSet presAssocID="{09CE475C-793F-4FDD-94AB-6E0054E96996}" presName="dummyMaxCanvas" presStyleCnt="0">
        <dgm:presLayoutVars/>
      </dgm:prSet>
      <dgm:spPr/>
    </dgm:pt>
    <dgm:pt modelId="{14D49F8B-AC12-4C26-A0C0-906E11C7F62D}" type="pres">
      <dgm:prSet presAssocID="{09CE475C-793F-4FDD-94AB-6E0054E969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123D9-EB45-45BC-AA63-FDBC50BABBD3}" type="pres">
      <dgm:prSet presAssocID="{09CE475C-793F-4FDD-94AB-6E0054E9699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7D30E1-11AD-4EA3-B8B4-F4963895F944}" type="pres">
      <dgm:prSet presAssocID="{09CE475C-793F-4FDD-94AB-6E0054E9699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BF7124-F526-4254-8EBC-EA480734DCCA}" type="pres">
      <dgm:prSet presAssocID="{09CE475C-793F-4FDD-94AB-6E0054E969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40521C-4357-461F-85B7-32A2F7779DD4}" type="pres">
      <dgm:prSet presAssocID="{09CE475C-793F-4FDD-94AB-6E0054E969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E0F89A-F658-4C61-9DB2-3FBB4B27E1D6}" type="pres">
      <dgm:prSet presAssocID="{09CE475C-793F-4FDD-94AB-6E0054E969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F6126B-EE1F-4FED-911F-E50EB064279F}" type="pres">
      <dgm:prSet presAssocID="{09CE475C-793F-4FDD-94AB-6E0054E969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BEC8AC-6CEE-40BA-9670-6BD5309FAF53}" type="pres">
      <dgm:prSet presAssocID="{09CE475C-793F-4FDD-94AB-6E0054E969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47ACF5-7600-4FB3-BE98-059CB8FEAAAA}" type="pres">
      <dgm:prSet presAssocID="{09CE475C-793F-4FDD-94AB-6E0054E969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DFAC7B-DF35-47FA-824E-E6B6955F7101}" type="pres">
      <dgm:prSet presAssocID="{09CE475C-793F-4FDD-94AB-6E0054E969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EAD9F6-4511-47A5-95CD-24827CAFA741}" type="pres">
      <dgm:prSet presAssocID="{09CE475C-793F-4FDD-94AB-6E0054E969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6265FC9-9F02-4EA9-A296-25D87F4C6ECC}" type="presOf" srcId="{87A79267-A5CA-44D4-AA83-38F5C32CD8E8}" destId="{AABEC8AC-6CEE-40BA-9670-6BD5309FAF53}" srcOrd="1" destOrd="0" presId="urn:microsoft.com/office/officeart/2005/8/layout/vProcess5"/>
    <dgm:cxn modelId="{04342D6F-4D36-48BA-80BD-F855135859A0}" type="presOf" srcId="{0F056FD6-76F5-422E-8DBC-1AD87BF4F376}" destId="{91E0F89A-F658-4C61-9DB2-3FBB4B27E1D6}" srcOrd="0" destOrd="0" presId="urn:microsoft.com/office/officeart/2005/8/layout/vProcess5"/>
    <dgm:cxn modelId="{638A202E-97BF-487D-8D83-E3FCB05F85B0}" srcId="{09CE475C-793F-4FDD-94AB-6E0054E96996}" destId="{03E3E425-1B1A-4974-B1FA-2A48B4953FFE}" srcOrd="1" destOrd="0" parTransId="{785C6B2E-5B90-4A78-B0F5-2F12B2F5640C}" sibTransId="{0F056FD6-76F5-422E-8DBC-1AD87BF4F376}"/>
    <dgm:cxn modelId="{BE268310-91C2-4F4F-9655-20B1B3E99F54}" type="presOf" srcId="{53280CF9-1EA8-48F4-B3E9-D911594B8DC5}" destId="{197D30E1-11AD-4EA3-B8B4-F4963895F944}" srcOrd="0" destOrd="0" presId="urn:microsoft.com/office/officeart/2005/8/layout/vProcess5"/>
    <dgm:cxn modelId="{B0F3C8CF-D5D4-4C99-BF1C-FE671F89F013}" type="presOf" srcId="{D8D4A2FD-CB63-455C-BA21-FE5BE3956667}" destId="{EDBF7124-F526-4254-8EBC-EA480734DCCA}" srcOrd="0" destOrd="0" presId="urn:microsoft.com/office/officeart/2005/8/layout/vProcess5"/>
    <dgm:cxn modelId="{C90DDDD4-E343-484C-87A8-FE4FA4D1391B}" type="presOf" srcId="{72B6A055-E97C-49A7-B958-B88E31D19846}" destId="{46F6126B-EE1F-4FED-911F-E50EB064279F}" srcOrd="0" destOrd="0" presId="urn:microsoft.com/office/officeart/2005/8/layout/vProcess5"/>
    <dgm:cxn modelId="{D6EC558B-4AC6-4475-B3C5-4ECE2155B4E2}" srcId="{09CE475C-793F-4FDD-94AB-6E0054E96996}" destId="{D8D4A2FD-CB63-455C-BA21-FE5BE3956667}" srcOrd="3" destOrd="0" parTransId="{11F44A57-DA8F-4E4C-9F91-FE11D246BE24}" sibTransId="{5AFE6729-0146-4D25-B050-05E8FA6E898D}"/>
    <dgm:cxn modelId="{40A32D99-555C-42A1-AE7B-630D92DB51F0}" type="presOf" srcId="{03E3E425-1B1A-4974-B1FA-2A48B4953FFE}" destId="{2647ACF5-7600-4FB3-BE98-059CB8FEAAAA}" srcOrd="1" destOrd="0" presId="urn:microsoft.com/office/officeart/2005/8/layout/vProcess5"/>
    <dgm:cxn modelId="{2B889D41-8083-49AC-93B1-A3167DBA4653}" type="presOf" srcId="{53280CF9-1EA8-48F4-B3E9-D911594B8DC5}" destId="{A8DFAC7B-DF35-47FA-824E-E6B6955F7101}" srcOrd="1" destOrd="0" presId="urn:microsoft.com/office/officeart/2005/8/layout/vProcess5"/>
    <dgm:cxn modelId="{862AFA75-F7EE-4D49-882E-1611C4331130}" type="presOf" srcId="{03E3E425-1B1A-4974-B1FA-2A48B4953FFE}" destId="{46A123D9-EB45-45BC-AA63-FDBC50BABBD3}" srcOrd="0" destOrd="0" presId="urn:microsoft.com/office/officeart/2005/8/layout/vProcess5"/>
    <dgm:cxn modelId="{99178842-88CB-450E-B6FE-6D98E84FCAF0}" srcId="{09CE475C-793F-4FDD-94AB-6E0054E96996}" destId="{53280CF9-1EA8-48F4-B3E9-D911594B8DC5}" srcOrd="2" destOrd="0" parTransId="{392E77AF-C3CD-495E-B6B1-B407AD042AD1}" sibTransId="{72B6A055-E97C-49A7-B958-B88E31D19846}"/>
    <dgm:cxn modelId="{9B378B03-2D16-4D81-BDA8-D0D9C4AFC7EB}" type="presOf" srcId="{D8D4A2FD-CB63-455C-BA21-FE5BE3956667}" destId="{35EAD9F6-4511-47A5-95CD-24827CAFA741}" srcOrd="1" destOrd="0" presId="urn:microsoft.com/office/officeart/2005/8/layout/vProcess5"/>
    <dgm:cxn modelId="{2A99D76E-F7D5-414B-BAFA-A3B6598E4297}" type="presOf" srcId="{87A79267-A5CA-44D4-AA83-38F5C32CD8E8}" destId="{14D49F8B-AC12-4C26-A0C0-906E11C7F62D}" srcOrd="0" destOrd="0" presId="urn:microsoft.com/office/officeart/2005/8/layout/vProcess5"/>
    <dgm:cxn modelId="{56E5FDC9-18B0-47B0-A8C7-4C93BC47B807}" type="presOf" srcId="{09CE475C-793F-4FDD-94AB-6E0054E96996}" destId="{5E6FD472-DA19-4F48-9F24-723FF7F32DAA}" srcOrd="0" destOrd="0" presId="urn:microsoft.com/office/officeart/2005/8/layout/vProcess5"/>
    <dgm:cxn modelId="{3263142B-D108-464F-ACDE-9DD1122C72FF}" srcId="{09CE475C-793F-4FDD-94AB-6E0054E96996}" destId="{87A79267-A5CA-44D4-AA83-38F5C32CD8E8}" srcOrd="0" destOrd="0" parTransId="{6F1E99ED-4C0D-4FB1-95C1-6323776DA79D}" sibTransId="{D86347FD-A5FD-4946-99E6-F6BAD72CD47B}"/>
    <dgm:cxn modelId="{DD1F78EF-5DDE-43C5-8200-6B31A6E7D82D}" type="presOf" srcId="{D86347FD-A5FD-4946-99E6-F6BAD72CD47B}" destId="{4A40521C-4357-461F-85B7-32A2F7779DD4}" srcOrd="0" destOrd="0" presId="urn:microsoft.com/office/officeart/2005/8/layout/vProcess5"/>
    <dgm:cxn modelId="{69FD628F-48F5-46B8-9789-7BBC13514706}" type="presParOf" srcId="{5E6FD472-DA19-4F48-9F24-723FF7F32DAA}" destId="{AAC78289-DDEF-4D9C-869B-C1A6C37840B1}" srcOrd="0" destOrd="0" presId="urn:microsoft.com/office/officeart/2005/8/layout/vProcess5"/>
    <dgm:cxn modelId="{9B901FDA-562C-4202-A199-B8AC600A6390}" type="presParOf" srcId="{5E6FD472-DA19-4F48-9F24-723FF7F32DAA}" destId="{14D49F8B-AC12-4C26-A0C0-906E11C7F62D}" srcOrd="1" destOrd="0" presId="urn:microsoft.com/office/officeart/2005/8/layout/vProcess5"/>
    <dgm:cxn modelId="{585703EB-B43C-4627-87EC-CB0D193E650C}" type="presParOf" srcId="{5E6FD472-DA19-4F48-9F24-723FF7F32DAA}" destId="{46A123D9-EB45-45BC-AA63-FDBC50BABBD3}" srcOrd="2" destOrd="0" presId="urn:microsoft.com/office/officeart/2005/8/layout/vProcess5"/>
    <dgm:cxn modelId="{9FB0EA72-DD94-4245-B896-024D19A2A2FE}" type="presParOf" srcId="{5E6FD472-DA19-4F48-9F24-723FF7F32DAA}" destId="{197D30E1-11AD-4EA3-B8B4-F4963895F944}" srcOrd="3" destOrd="0" presId="urn:microsoft.com/office/officeart/2005/8/layout/vProcess5"/>
    <dgm:cxn modelId="{CF502247-A0A7-4B6D-9598-B56D92124B45}" type="presParOf" srcId="{5E6FD472-DA19-4F48-9F24-723FF7F32DAA}" destId="{EDBF7124-F526-4254-8EBC-EA480734DCCA}" srcOrd="4" destOrd="0" presId="urn:microsoft.com/office/officeart/2005/8/layout/vProcess5"/>
    <dgm:cxn modelId="{24ACCD73-9227-4D0E-825E-13DA351484AE}" type="presParOf" srcId="{5E6FD472-DA19-4F48-9F24-723FF7F32DAA}" destId="{4A40521C-4357-461F-85B7-32A2F7779DD4}" srcOrd="5" destOrd="0" presId="urn:microsoft.com/office/officeart/2005/8/layout/vProcess5"/>
    <dgm:cxn modelId="{5FA7B9C0-317A-4D47-80A7-896171FCF211}" type="presParOf" srcId="{5E6FD472-DA19-4F48-9F24-723FF7F32DAA}" destId="{91E0F89A-F658-4C61-9DB2-3FBB4B27E1D6}" srcOrd="6" destOrd="0" presId="urn:microsoft.com/office/officeart/2005/8/layout/vProcess5"/>
    <dgm:cxn modelId="{3C0A5210-0878-4CF7-8708-D9FABAD5B845}" type="presParOf" srcId="{5E6FD472-DA19-4F48-9F24-723FF7F32DAA}" destId="{46F6126B-EE1F-4FED-911F-E50EB064279F}" srcOrd="7" destOrd="0" presId="urn:microsoft.com/office/officeart/2005/8/layout/vProcess5"/>
    <dgm:cxn modelId="{1E012E8D-6405-40C9-ABEB-20F1A9B45868}" type="presParOf" srcId="{5E6FD472-DA19-4F48-9F24-723FF7F32DAA}" destId="{AABEC8AC-6CEE-40BA-9670-6BD5309FAF53}" srcOrd="8" destOrd="0" presId="urn:microsoft.com/office/officeart/2005/8/layout/vProcess5"/>
    <dgm:cxn modelId="{E79ABBF1-B475-4209-BA4C-3DD4DD16398C}" type="presParOf" srcId="{5E6FD472-DA19-4F48-9F24-723FF7F32DAA}" destId="{2647ACF5-7600-4FB3-BE98-059CB8FEAAAA}" srcOrd="9" destOrd="0" presId="urn:microsoft.com/office/officeart/2005/8/layout/vProcess5"/>
    <dgm:cxn modelId="{B50B2BA3-5EB8-4CFF-9AC4-41D00F179F27}" type="presParOf" srcId="{5E6FD472-DA19-4F48-9F24-723FF7F32DAA}" destId="{A8DFAC7B-DF35-47FA-824E-E6B6955F7101}" srcOrd="10" destOrd="0" presId="urn:microsoft.com/office/officeart/2005/8/layout/vProcess5"/>
    <dgm:cxn modelId="{E810D640-ED06-4DDE-809A-8E4DC17D81A8}" type="presParOf" srcId="{5E6FD472-DA19-4F48-9F24-723FF7F32DAA}" destId="{35EAD9F6-4511-47A5-95CD-24827CAFA7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1619C-FD1D-473A-94E9-EB3D52ED8471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8CFEF1-339D-4550-91B6-405F8D2AE7FC}">
      <dgm:prSet custT="1"/>
      <dgm:spPr/>
      <dgm:t>
        <a:bodyPr/>
        <a:lstStyle/>
        <a:p>
          <a:r>
            <a:rPr lang="hr-HR" sz="2000" dirty="0"/>
            <a:t>Kućni su robovi dio obitelji</a:t>
          </a:r>
          <a:endParaRPr lang="en-US" sz="2000" dirty="0"/>
        </a:p>
      </dgm:t>
    </dgm:pt>
    <dgm:pt modelId="{FDFC0433-834F-4B0A-B0D3-AB24F27499C7}" type="parTrans" cxnId="{76EA719A-927B-4691-ABA8-4E84FA642B3A}">
      <dgm:prSet/>
      <dgm:spPr/>
      <dgm:t>
        <a:bodyPr/>
        <a:lstStyle/>
        <a:p>
          <a:endParaRPr lang="en-US"/>
        </a:p>
      </dgm:t>
    </dgm:pt>
    <dgm:pt modelId="{7518B1D8-98BC-42B7-89A2-FBD7BC089FA1}" type="sibTrans" cxnId="{76EA719A-927B-4691-ABA8-4E84FA642B3A}">
      <dgm:prSet/>
      <dgm:spPr/>
      <dgm:t>
        <a:bodyPr/>
        <a:lstStyle/>
        <a:p>
          <a:endParaRPr lang="en-US"/>
        </a:p>
      </dgm:t>
    </dgm:pt>
    <dgm:pt modelId="{147652CE-FAB6-4D75-91AC-024FA6326D8D}">
      <dgm:prSet custT="1"/>
      <dgm:spPr/>
      <dgm:t>
        <a:bodyPr/>
        <a:lstStyle/>
        <a:p>
          <a:r>
            <a:rPr lang="hr-HR" sz="2000" dirty="0"/>
            <a:t>Robovi su odgajali djecu svojih vlasnika</a:t>
          </a:r>
          <a:endParaRPr lang="en-US" sz="2000" dirty="0"/>
        </a:p>
      </dgm:t>
    </dgm:pt>
    <dgm:pt modelId="{9ACA3D6C-2693-4A9C-8451-13C145335CCF}" type="parTrans" cxnId="{72837F27-E94E-4A5B-92AD-C0DE472100BD}">
      <dgm:prSet/>
      <dgm:spPr/>
      <dgm:t>
        <a:bodyPr/>
        <a:lstStyle/>
        <a:p>
          <a:endParaRPr lang="en-US"/>
        </a:p>
      </dgm:t>
    </dgm:pt>
    <dgm:pt modelId="{FFA871D0-5BC9-4217-874E-BEB3E9F4DBB4}" type="sibTrans" cxnId="{72837F27-E94E-4A5B-92AD-C0DE472100BD}">
      <dgm:prSet/>
      <dgm:spPr/>
      <dgm:t>
        <a:bodyPr/>
        <a:lstStyle/>
        <a:p>
          <a:endParaRPr lang="en-US"/>
        </a:p>
      </dgm:t>
    </dgm:pt>
    <dgm:pt modelId="{B9AB7D48-80D5-48F3-B481-92F57114448B}">
      <dgm:prSet custT="1"/>
      <dgm:spPr/>
      <dgm:t>
        <a:bodyPr/>
        <a:lstStyle/>
        <a:p>
          <a:r>
            <a:rPr lang="hr-HR" sz="2000" dirty="0"/>
            <a:t>Vodili su različite poslove na imanju</a:t>
          </a:r>
          <a:endParaRPr lang="en-US" sz="2000" dirty="0"/>
        </a:p>
      </dgm:t>
    </dgm:pt>
    <dgm:pt modelId="{08D721B5-470D-42F0-899B-8FDAEE730BA3}" type="parTrans" cxnId="{3C2F240B-1C46-466F-B977-95875893A4C3}">
      <dgm:prSet/>
      <dgm:spPr/>
      <dgm:t>
        <a:bodyPr/>
        <a:lstStyle/>
        <a:p>
          <a:endParaRPr lang="en-US"/>
        </a:p>
      </dgm:t>
    </dgm:pt>
    <dgm:pt modelId="{04A7102F-2EEF-4B50-BC0B-10C3FCB80DB2}" type="sibTrans" cxnId="{3C2F240B-1C46-466F-B977-95875893A4C3}">
      <dgm:prSet/>
      <dgm:spPr/>
      <dgm:t>
        <a:bodyPr/>
        <a:lstStyle/>
        <a:p>
          <a:endParaRPr lang="en-US"/>
        </a:p>
      </dgm:t>
    </dgm:pt>
    <dgm:pt modelId="{CE32A14C-6449-4709-B0A7-FE8D155BF335}">
      <dgm:prSet custT="1"/>
      <dgm:spPr/>
      <dgm:t>
        <a:bodyPr/>
        <a:lstStyle/>
        <a:p>
          <a:r>
            <a:rPr lang="hr-HR" sz="2000" dirty="0"/>
            <a:t>Bogatiji Rimljani kupovali su robove nadarene za umjetnost, pjesnike i glazbenike</a:t>
          </a:r>
          <a:endParaRPr lang="en-US" sz="2000" dirty="0"/>
        </a:p>
      </dgm:t>
    </dgm:pt>
    <dgm:pt modelId="{A28405F6-2ACF-4674-B0FE-B72D082E53C6}" type="parTrans" cxnId="{06BF4D4B-AC8F-44E9-863D-796DFCA7A6A3}">
      <dgm:prSet/>
      <dgm:spPr/>
      <dgm:t>
        <a:bodyPr/>
        <a:lstStyle/>
        <a:p>
          <a:endParaRPr lang="en-US"/>
        </a:p>
      </dgm:t>
    </dgm:pt>
    <dgm:pt modelId="{31EB9F3C-629F-499D-A0DE-D20790682514}" type="sibTrans" cxnId="{06BF4D4B-AC8F-44E9-863D-796DFCA7A6A3}">
      <dgm:prSet/>
      <dgm:spPr/>
      <dgm:t>
        <a:bodyPr/>
        <a:lstStyle/>
        <a:p>
          <a:endParaRPr lang="en-US"/>
        </a:p>
      </dgm:t>
    </dgm:pt>
    <dgm:pt modelId="{5B4FD636-EBA4-4E67-BE5D-0F8707637211}" type="pres">
      <dgm:prSet presAssocID="{DC81619C-FD1D-473A-94E9-EB3D52ED84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1D3702F-EEF1-4B12-9155-90E870D1B674}" type="pres">
      <dgm:prSet presAssocID="{DC81619C-FD1D-473A-94E9-EB3D52ED8471}" presName="dummyMaxCanvas" presStyleCnt="0">
        <dgm:presLayoutVars/>
      </dgm:prSet>
      <dgm:spPr/>
    </dgm:pt>
    <dgm:pt modelId="{F0D4EE3B-0BA6-4E09-AD70-A3D156896122}" type="pres">
      <dgm:prSet presAssocID="{DC81619C-FD1D-473A-94E9-EB3D52ED847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CDA8A8-537F-4B5B-AB77-A7E4CF05FCB6}" type="pres">
      <dgm:prSet presAssocID="{DC81619C-FD1D-473A-94E9-EB3D52ED847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D71360-F648-4C20-A1F5-D8DC513842E3}" type="pres">
      <dgm:prSet presAssocID="{DC81619C-FD1D-473A-94E9-EB3D52ED847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2F67B0-74D3-42EE-8CE2-42EB831D8922}" type="pres">
      <dgm:prSet presAssocID="{DC81619C-FD1D-473A-94E9-EB3D52ED847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29C67D-4AC9-4900-95CD-0DEF95CC70E3}" type="pres">
      <dgm:prSet presAssocID="{DC81619C-FD1D-473A-94E9-EB3D52ED847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FC4F07-55F4-4D85-8293-C9659FAC596F}" type="pres">
      <dgm:prSet presAssocID="{DC81619C-FD1D-473A-94E9-EB3D52ED847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E3E4CC-FABB-414F-92F8-F81E72E75379}" type="pres">
      <dgm:prSet presAssocID="{DC81619C-FD1D-473A-94E9-EB3D52ED847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AEFF09-B2A8-440C-9CA6-353B23F89B1A}" type="pres">
      <dgm:prSet presAssocID="{DC81619C-FD1D-473A-94E9-EB3D52ED847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ED5BCC-5166-4D88-A2FC-099A9DA68828}" type="pres">
      <dgm:prSet presAssocID="{DC81619C-FD1D-473A-94E9-EB3D52ED847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839299-B35E-490A-AB53-07EB4E782799}" type="pres">
      <dgm:prSet presAssocID="{DC81619C-FD1D-473A-94E9-EB3D52ED847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A84AB6-C649-4FEF-A30D-CBAC9BFBF27D}" type="pres">
      <dgm:prSet presAssocID="{DC81619C-FD1D-473A-94E9-EB3D52ED847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5CBFBC-ADC7-4D8A-BB63-6D65AE0C7B40}" type="presOf" srcId="{147652CE-FAB6-4D75-91AC-024FA6326D8D}" destId="{18ED5BCC-5166-4D88-A2FC-099A9DA68828}" srcOrd="1" destOrd="0" presId="urn:microsoft.com/office/officeart/2005/8/layout/vProcess5"/>
    <dgm:cxn modelId="{CBCE2D8B-2C4F-4F4B-828E-1718CF9A2F21}" type="presOf" srcId="{CE32A14C-6449-4709-B0A7-FE8D155BF335}" destId="{13A84AB6-C649-4FEF-A30D-CBAC9BFBF27D}" srcOrd="1" destOrd="0" presId="urn:microsoft.com/office/officeart/2005/8/layout/vProcess5"/>
    <dgm:cxn modelId="{ED5478B6-31F5-4CA8-A68F-8D5D5AF06D35}" type="presOf" srcId="{04A7102F-2EEF-4B50-BC0B-10C3FCB80DB2}" destId="{E2E3E4CC-FABB-414F-92F8-F81E72E75379}" srcOrd="0" destOrd="0" presId="urn:microsoft.com/office/officeart/2005/8/layout/vProcess5"/>
    <dgm:cxn modelId="{3C2F240B-1C46-466F-B977-95875893A4C3}" srcId="{DC81619C-FD1D-473A-94E9-EB3D52ED8471}" destId="{B9AB7D48-80D5-48F3-B481-92F57114448B}" srcOrd="2" destOrd="0" parTransId="{08D721B5-470D-42F0-899B-8FDAEE730BA3}" sibTransId="{04A7102F-2EEF-4B50-BC0B-10C3FCB80DB2}"/>
    <dgm:cxn modelId="{76EA719A-927B-4691-ABA8-4E84FA642B3A}" srcId="{DC81619C-FD1D-473A-94E9-EB3D52ED8471}" destId="{4F8CFEF1-339D-4550-91B6-405F8D2AE7FC}" srcOrd="0" destOrd="0" parTransId="{FDFC0433-834F-4B0A-B0D3-AB24F27499C7}" sibTransId="{7518B1D8-98BC-42B7-89A2-FBD7BC089FA1}"/>
    <dgm:cxn modelId="{CC62CE5D-EBE7-496B-8D18-E6D680FAFE19}" type="presOf" srcId="{B9AB7D48-80D5-48F3-B481-92F57114448B}" destId="{5ED71360-F648-4C20-A1F5-D8DC513842E3}" srcOrd="0" destOrd="0" presId="urn:microsoft.com/office/officeart/2005/8/layout/vProcess5"/>
    <dgm:cxn modelId="{334288FD-00EE-4EBB-93E4-15B2CD17E115}" type="presOf" srcId="{B9AB7D48-80D5-48F3-B481-92F57114448B}" destId="{06839299-B35E-490A-AB53-07EB4E782799}" srcOrd="1" destOrd="0" presId="urn:microsoft.com/office/officeart/2005/8/layout/vProcess5"/>
    <dgm:cxn modelId="{2352368F-34D9-4272-8B09-6C3B7C1EEFB6}" type="presOf" srcId="{DC81619C-FD1D-473A-94E9-EB3D52ED8471}" destId="{5B4FD636-EBA4-4E67-BE5D-0F8707637211}" srcOrd="0" destOrd="0" presId="urn:microsoft.com/office/officeart/2005/8/layout/vProcess5"/>
    <dgm:cxn modelId="{ECB62DB4-59E3-4EC4-8038-3160192EF8D9}" type="presOf" srcId="{4F8CFEF1-339D-4550-91B6-405F8D2AE7FC}" destId="{8BAEFF09-B2A8-440C-9CA6-353B23F89B1A}" srcOrd="1" destOrd="0" presId="urn:microsoft.com/office/officeart/2005/8/layout/vProcess5"/>
    <dgm:cxn modelId="{32520A68-E450-4EF6-AB74-B5E62C494630}" type="presOf" srcId="{CE32A14C-6449-4709-B0A7-FE8D155BF335}" destId="{792F67B0-74D3-42EE-8CE2-42EB831D8922}" srcOrd="0" destOrd="0" presId="urn:microsoft.com/office/officeart/2005/8/layout/vProcess5"/>
    <dgm:cxn modelId="{7B515E2A-8EE3-414C-88C5-0B45FCE1E3D6}" type="presOf" srcId="{4F8CFEF1-339D-4550-91B6-405F8D2AE7FC}" destId="{F0D4EE3B-0BA6-4E09-AD70-A3D156896122}" srcOrd="0" destOrd="0" presId="urn:microsoft.com/office/officeart/2005/8/layout/vProcess5"/>
    <dgm:cxn modelId="{3C37B004-B509-48F7-A859-230411852EFD}" type="presOf" srcId="{147652CE-FAB6-4D75-91AC-024FA6326D8D}" destId="{ACCDA8A8-537F-4B5B-AB77-A7E4CF05FCB6}" srcOrd="0" destOrd="0" presId="urn:microsoft.com/office/officeart/2005/8/layout/vProcess5"/>
    <dgm:cxn modelId="{E2CF0322-26D1-470D-BAB6-22A53657A3FC}" type="presOf" srcId="{7518B1D8-98BC-42B7-89A2-FBD7BC089FA1}" destId="{8629C67D-4AC9-4900-95CD-0DEF95CC70E3}" srcOrd="0" destOrd="0" presId="urn:microsoft.com/office/officeart/2005/8/layout/vProcess5"/>
    <dgm:cxn modelId="{A4EC02BB-8606-429B-B8D0-F04E9DC76033}" type="presOf" srcId="{FFA871D0-5BC9-4217-874E-BEB3E9F4DBB4}" destId="{28FC4F07-55F4-4D85-8293-C9659FAC596F}" srcOrd="0" destOrd="0" presId="urn:microsoft.com/office/officeart/2005/8/layout/vProcess5"/>
    <dgm:cxn modelId="{06BF4D4B-AC8F-44E9-863D-796DFCA7A6A3}" srcId="{DC81619C-FD1D-473A-94E9-EB3D52ED8471}" destId="{CE32A14C-6449-4709-B0A7-FE8D155BF335}" srcOrd="3" destOrd="0" parTransId="{A28405F6-2ACF-4674-B0FE-B72D082E53C6}" sibTransId="{31EB9F3C-629F-499D-A0DE-D20790682514}"/>
    <dgm:cxn modelId="{72837F27-E94E-4A5B-92AD-C0DE472100BD}" srcId="{DC81619C-FD1D-473A-94E9-EB3D52ED8471}" destId="{147652CE-FAB6-4D75-91AC-024FA6326D8D}" srcOrd="1" destOrd="0" parTransId="{9ACA3D6C-2693-4A9C-8451-13C145335CCF}" sibTransId="{FFA871D0-5BC9-4217-874E-BEB3E9F4DBB4}"/>
    <dgm:cxn modelId="{53F2BF42-43C3-4E21-937E-A3F0F1A4EF79}" type="presParOf" srcId="{5B4FD636-EBA4-4E67-BE5D-0F8707637211}" destId="{21D3702F-EEF1-4B12-9155-90E870D1B674}" srcOrd="0" destOrd="0" presId="urn:microsoft.com/office/officeart/2005/8/layout/vProcess5"/>
    <dgm:cxn modelId="{7BEF89D3-19CA-4202-8E3D-82FCAFB19BE9}" type="presParOf" srcId="{5B4FD636-EBA4-4E67-BE5D-0F8707637211}" destId="{F0D4EE3B-0BA6-4E09-AD70-A3D156896122}" srcOrd="1" destOrd="0" presId="urn:microsoft.com/office/officeart/2005/8/layout/vProcess5"/>
    <dgm:cxn modelId="{AFAD4871-BE9D-4E3D-99B1-686205712D44}" type="presParOf" srcId="{5B4FD636-EBA4-4E67-BE5D-0F8707637211}" destId="{ACCDA8A8-537F-4B5B-AB77-A7E4CF05FCB6}" srcOrd="2" destOrd="0" presId="urn:microsoft.com/office/officeart/2005/8/layout/vProcess5"/>
    <dgm:cxn modelId="{7BBD7AAF-0949-4D33-B129-A0AC48F3F83B}" type="presParOf" srcId="{5B4FD636-EBA4-4E67-BE5D-0F8707637211}" destId="{5ED71360-F648-4C20-A1F5-D8DC513842E3}" srcOrd="3" destOrd="0" presId="urn:microsoft.com/office/officeart/2005/8/layout/vProcess5"/>
    <dgm:cxn modelId="{8862EEA9-6F45-41A0-9308-49FD2AA30630}" type="presParOf" srcId="{5B4FD636-EBA4-4E67-BE5D-0F8707637211}" destId="{792F67B0-74D3-42EE-8CE2-42EB831D8922}" srcOrd="4" destOrd="0" presId="urn:microsoft.com/office/officeart/2005/8/layout/vProcess5"/>
    <dgm:cxn modelId="{5FE93ACD-020E-4AE9-8AC6-4F757B4C44D3}" type="presParOf" srcId="{5B4FD636-EBA4-4E67-BE5D-0F8707637211}" destId="{8629C67D-4AC9-4900-95CD-0DEF95CC70E3}" srcOrd="5" destOrd="0" presId="urn:microsoft.com/office/officeart/2005/8/layout/vProcess5"/>
    <dgm:cxn modelId="{21CF5E3A-B43D-41D5-85F7-A42C7B6526D6}" type="presParOf" srcId="{5B4FD636-EBA4-4E67-BE5D-0F8707637211}" destId="{28FC4F07-55F4-4D85-8293-C9659FAC596F}" srcOrd="6" destOrd="0" presId="urn:microsoft.com/office/officeart/2005/8/layout/vProcess5"/>
    <dgm:cxn modelId="{E46A6AE7-5679-48B7-AD78-EC5B2B6CE056}" type="presParOf" srcId="{5B4FD636-EBA4-4E67-BE5D-0F8707637211}" destId="{E2E3E4CC-FABB-414F-92F8-F81E72E75379}" srcOrd="7" destOrd="0" presId="urn:microsoft.com/office/officeart/2005/8/layout/vProcess5"/>
    <dgm:cxn modelId="{E2C8DC3C-4639-40AD-8CEF-2CCFEBDD10B0}" type="presParOf" srcId="{5B4FD636-EBA4-4E67-BE5D-0F8707637211}" destId="{8BAEFF09-B2A8-440C-9CA6-353B23F89B1A}" srcOrd="8" destOrd="0" presId="urn:microsoft.com/office/officeart/2005/8/layout/vProcess5"/>
    <dgm:cxn modelId="{9FD079D6-1DE3-467E-B9FD-EA6D06C16B09}" type="presParOf" srcId="{5B4FD636-EBA4-4E67-BE5D-0F8707637211}" destId="{18ED5BCC-5166-4D88-A2FC-099A9DA68828}" srcOrd="9" destOrd="0" presId="urn:microsoft.com/office/officeart/2005/8/layout/vProcess5"/>
    <dgm:cxn modelId="{E4F16BC9-26E8-4067-91C6-B46EF7096DF5}" type="presParOf" srcId="{5B4FD636-EBA4-4E67-BE5D-0F8707637211}" destId="{06839299-B35E-490A-AB53-07EB4E782799}" srcOrd="10" destOrd="0" presId="urn:microsoft.com/office/officeart/2005/8/layout/vProcess5"/>
    <dgm:cxn modelId="{A7DF16BE-F151-4819-AC50-DB4BAF780377}" type="presParOf" srcId="{5B4FD636-EBA4-4E67-BE5D-0F8707637211}" destId="{13A84AB6-C649-4FEF-A30D-CBAC9BFBF27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653C85-2A55-43EF-B66A-CCD9213E5286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AD63C56-82B8-4354-9F71-E6BBF1D02C28}">
      <dgm:prSet/>
      <dgm:spPr/>
      <dgm:t>
        <a:bodyPr/>
        <a:lstStyle/>
        <a:p>
          <a:r>
            <a:rPr lang="hr-HR"/>
            <a:t>Domus, najčešći tip rimske kuće za bogate</a:t>
          </a:r>
          <a:endParaRPr lang="en-US"/>
        </a:p>
      </dgm:t>
    </dgm:pt>
    <dgm:pt modelId="{986105BC-5928-42FC-929A-87FC51C23C49}" type="parTrans" cxnId="{39C10E43-E606-43A7-970F-BE1E84385E46}">
      <dgm:prSet/>
      <dgm:spPr/>
      <dgm:t>
        <a:bodyPr/>
        <a:lstStyle/>
        <a:p>
          <a:endParaRPr lang="en-US"/>
        </a:p>
      </dgm:t>
    </dgm:pt>
    <dgm:pt modelId="{8A3E1CFF-16D4-4C62-80C3-7A45CE811DF7}" type="sibTrans" cxnId="{39C10E43-E606-43A7-970F-BE1E84385E46}">
      <dgm:prSet/>
      <dgm:spPr/>
      <dgm:t>
        <a:bodyPr/>
        <a:lstStyle/>
        <a:p>
          <a:endParaRPr lang="en-US"/>
        </a:p>
      </dgm:t>
    </dgm:pt>
    <dgm:pt modelId="{E3CC987D-D167-45A1-8453-2F3A6D55007E}">
      <dgm:prSet/>
      <dgm:spPr/>
      <dgm:t>
        <a:bodyPr/>
        <a:lstStyle/>
        <a:p>
          <a:r>
            <a:rPr lang="hr-HR"/>
            <a:t>Atrij, natkriveno unutarnje dvorište kuće</a:t>
          </a:r>
          <a:endParaRPr lang="en-US"/>
        </a:p>
      </dgm:t>
    </dgm:pt>
    <dgm:pt modelId="{CA4FB9E8-1667-483A-A3CC-29B8EB2C8A06}" type="parTrans" cxnId="{D93CD4C9-D0B7-4F6F-A986-80788572383A}">
      <dgm:prSet/>
      <dgm:spPr/>
      <dgm:t>
        <a:bodyPr/>
        <a:lstStyle/>
        <a:p>
          <a:endParaRPr lang="en-US"/>
        </a:p>
      </dgm:t>
    </dgm:pt>
    <dgm:pt modelId="{E3B99033-94AB-4A3F-906D-879B25F617ED}" type="sibTrans" cxnId="{D93CD4C9-D0B7-4F6F-A986-80788572383A}">
      <dgm:prSet/>
      <dgm:spPr/>
      <dgm:t>
        <a:bodyPr/>
        <a:lstStyle/>
        <a:p>
          <a:endParaRPr lang="en-US"/>
        </a:p>
      </dgm:t>
    </dgm:pt>
    <dgm:pt modelId="{3CBA1317-15B5-44FA-89C4-1A81DC96CBC7}">
      <dgm:prSet/>
      <dgm:spPr/>
      <dgm:t>
        <a:bodyPr/>
        <a:lstStyle/>
        <a:p>
          <a:r>
            <a:rPr lang="hr-HR"/>
            <a:t>Zatvoreni tip kuće</a:t>
          </a:r>
          <a:endParaRPr lang="en-US"/>
        </a:p>
      </dgm:t>
    </dgm:pt>
    <dgm:pt modelId="{E7B73472-34F3-4167-B733-DAA3D3CE4801}" type="parTrans" cxnId="{99C0E7FD-7336-4870-A5A9-041797211413}">
      <dgm:prSet/>
      <dgm:spPr/>
      <dgm:t>
        <a:bodyPr/>
        <a:lstStyle/>
        <a:p>
          <a:endParaRPr lang="en-US"/>
        </a:p>
      </dgm:t>
    </dgm:pt>
    <dgm:pt modelId="{63E7E36E-ECAA-41B1-8BF0-D1826D4F5449}" type="sibTrans" cxnId="{99C0E7FD-7336-4870-A5A9-041797211413}">
      <dgm:prSet/>
      <dgm:spPr/>
      <dgm:t>
        <a:bodyPr/>
        <a:lstStyle/>
        <a:p>
          <a:endParaRPr lang="en-US"/>
        </a:p>
      </dgm:t>
    </dgm:pt>
    <dgm:pt modelId="{A8CF11CB-8850-41BD-B1AA-87703C17C5CF}">
      <dgm:prSet/>
      <dgm:spPr/>
      <dgm:t>
        <a:bodyPr/>
        <a:lstStyle/>
        <a:p>
          <a:r>
            <a:rPr lang="hr-HR"/>
            <a:t>Dvorišta prepuna zelenila, fontana i skulptura</a:t>
          </a:r>
          <a:endParaRPr lang="en-US"/>
        </a:p>
      </dgm:t>
    </dgm:pt>
    <dgm:pt modelId="{9BC80F86-912F-4BAF-8A7A-88D6E6480677}" type="parTrans" cxnId="{DA1EB75F-274B-4E0D-834F-DA44CFCBBBA7}">
      <dgm:prSet/>
      <dgm:spPr/>
      <dgm:t>
        <a:bodyPr/>
        <a:lstStyle/>
        <a:p>
          <a:endParaRPr lang="en-US"/>
        </a:p>
      </dgm:t>
    </dgm:pt>
    <dgm:pt modelId="{F790A30B-45BC-4588-A24A-69A16587FDE5}" type="sibTrans" cxnId="{DA1EB75F-274B-4E0D-834F-DA44CFCBBBA7}">
      <dgm:prSet/>
      <dgm:spPr/>
      <dgm:t>
        <a:bodyPr/>
        <a:lstStyle/>
        <a:p>
          <a:endParaRPr lang="en-US"/>
        </a:p>
      </dgm:t>
    </dgm:pt>
    <dgm:pt modelId="{79EC21CC-9D86-4951-BB53-C7F7C0078D47}">
      <dgm:prSet/>
      <dgm:spPr/>
      <dgm:t>
        <a:bodyPr/>
        <a:lstStyle/>
        <a:p>
          <a:r>
            <a:rPr lang="hr-HR"/>
            <a:t>Dvorište sa sjenovitim šetalištem</a:t>
          </a:r>
          <a:endParaRPr lang="en-US"/>
        </a:p>
      </dgm:t>
    </dgm:pt>
    <dgm:pt modelId="{2848E7B9-A7FF-44FC-A5C6-EF5359241D44}" type="parTrans" cxnId="{20E077E9-C576-4A41-867B-8E4524A27B9B}">
      <dgm:prSet/>
      <dgm:spPr/>
      <dgm:t>
        <a:bodyPr/>
        <a:lstStyle/>
        <a:p>
          <a:endParaRPr lang="en-US"/>
        </a:p>
      </dgm:t>
    </dgm:pt>
    <dgm:pt modelId="{B3015B72-6ABB-40EA-B0BD-A1EE507EAD45}" type="sibTrans" cxnId="{20E077E9-C576-4A41-867B-8E4524A27B9B}">
      <dgm:prSet/>
      <dgm:spPr/>
      <dgm:t>
        <a:bodyPr/>
        <a:lstStyle/>
        <a:p>
          <a:endParaRPr lang="en-US"/>
        </a:p>
      </dgm:t>
    </dgm:pt>
    <dgm:pt modelId="{067E8B7F-5E00-4D17-ABC2-87E9CC3EC3B5}" type="pres">
      <dgm:prSet presAssocID="{20653C85-2A55-43EF-B66A-CCD9213E52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E832910-2CE5-43DF-A4B1-16720A8FDE8A}" type="pres">
      <dgm:prSet presAssocID="{20653C85-2A55-43EF-B66A-CCD9213E5286}" presName="dummyMaxCanvas" presStyleCnt="0">
        <dgm:presLayoutVars/>
      </dgm:prSet>
      <dgm:spPr/>
    </dgm:pt>
    <dgm:pt modelId="{A0288FC0-751E-4252-BEC3-B7899E61AE53}" type="pres">
      <dgm:prSet presAssocID="{20653C85-2A55-43EF-B66A-CCD9213E52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D94493-C0F1-4C8B-AC9C-EC841C519519}" type="pres">
      <dgm:prSet presAssocID="{20653C85-2A55-43EF-B66A-CCD9213E52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88489F-EB7C-4DD3-8831-8D8A83AB56A2}" type="pres">
      <dgm:prSet presAssocID="{20653C85-2A55-43EF-B66A-CCD9213E52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6D54B-603B-4434-B0BF-F6C96FA1AFAE}" type="pres">
      <dgm:prSet presAssocID="{20653C85-2A55-43EF-B66A-CCD9213E52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2456A2-7D8A-4EF4-9539-98C7345A2452}" type="pres">
      <dgm:prSet presAssocID="{20653C85-2A55-43EF-B66A-CCD9213E52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B36F42-EB3E-42CD-ACAD-4888099519F4}" type="pres">
      <dgm:prSet presAssocID="{20653C85-2A55-43EF-B66A-CCD9213E52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C91CC1-742A-4BC9-BE1A-A4746B01B42B}" type="pres">
      <dgm:prSet presAssocID="{20653C85-2A55-43EF-B66A-CCD9213E52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266310-F24B-4101-9BEB-750E82AE0133}" type="pres">
      <dgm:prSet presAssocID="{20653C85-2A55-43EF-B66A-CCD9213E52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4F5EF6-7AD0-419C-8CA5-0A1CC7466FD6}" type="pres">
      <dgm:prSet presAssocID="{20653C85-2A55-43EF-B66A-CCD9213E52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F6F9EE-0CE0-4183-87BE-B2E37B98F1E7}" type="pres">
      <dgm:prSet presAssocID="{20653C85-2A55-43EF-B66A-CCD9213E52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66EA67-93B0-426C-819C-C3ABAC401422}" type="pres">
      <dgm:prSet presAssocID="{20653C85-2A55-43EF-B66A-CCD9213E52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6D59EB-3313-46DB-8BDF-9D0FA6AF065D}" type="pres">
      <dgm:prSet presAssocID="{20653C85-2A55-43EF-B66A-CCD9213E52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5DCCF1-142A-4E97-874A-F8C0C45C1707}" type="pres">
      <dgm:prSet presAssocID="{20653C85-2A55-43EF-B66A-CCD9213E52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AAF6E2-0FF2-44AE-9675-D1ECFF56674A}" type="pres">
      <dgm:prSet presAssocID="{20653C85-2A55-43EF-B66A-CCD9213E52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BDFF67-51E3-4FA5-AA11-F51CD8F20C8B}" type="presOf" srcId="{E3B99033-94AB-4A3F-906D-879B25F617ED}" destId="{AEC91CC1-742A-4BC9-BE1A-A4746B01B42B}" srcOrd="0" destOrd="0" presId="urn:microsoft.com/office/officeart/2005/8/layout/vProcess5"/>
    <dgm:cxn modelId="{39C10E43-E606-43A7-970F-BE1E84385E46}" srcId="{20653C85-2A55-43EF-B66A-CCD9213E5286}" destId="{7AD63C56-82B8-4354-9F71-E6BBF1D02C28}" srcOrd="0" destOrd="0" parTransId="{986105BC-5928-42FC-929A-87FC51C23C49}" sibTransId="{8A3E1CFF-16D4-4C62-80C3-7A45CE811DF7}"/>
    <dgm:cxn modelId="{C243469E-1307-4FEA-A35A-7110E30BCB24}" type="presOf" srcId="{8A3E1CFF-16D4-4C62-80C3-7A45CE811DF7}" destId="{61B36F42-EB3E-42CD-ACAD-4888099519F4}" srcOrd="0" destOrd="0" presId="urn:microsoft.com/office/officeart/2005/8/layout/vProcess5"/>
    <dgm:cxn modelId="{3C933C90-53E4-4BC6-948E-75314FB327C5}" type="presOf" srcId="{79EC21CC-9D86-4951-BB53-C7F7C0078D47}" destId="{AA2456A2-7D8A-4EF4-9539-98C7345A2452}" srcOrd="0" destOrd="0" presId="urn:microsoft.com/office/officeart/2005/8/layout/vProcess5"/>
    <dgm:cxn modelId="{278C8365-D93C-4CF3-B2FF-40F4D792C62E}" type="presOf" srcId="{3CBA1317-15B5-44FA-89C4-1A81DC96CBC7}" destId="{4688489F-EB7C-4DD3-8831-8D8A83AB56A2}" srcOrd="0" destOrd="0" presId="urn:microsoft.com/office/officeart/2005/8/layout/vProcess5"/>
    <dgm:cxn modelId="{CBC5DA85-4F6A-4A2F-9067-D52F2A680B23}" type="presOf" srcId="{3CBA1317-15B5-44FA-89C4-1A81DC96CBC7}" destId="{226D59EB-3313-46DB-8BDF-9D0FA6AF065D}" srcOrd="1" destOrd="0" presId="urn:microsoft.com/office/officeart/2005/8/layout/vProcess5"/>
    <dgm:cxn modelId="{DA1EB75F-274B-4E0D-834F-DA44CFCBBBA7}" srcId="{20653C85-2A55-43EF-B66A-CCD9213E5286}" destId="{A8CF11CB-8850-41BD-B1AA-87703C17C5CF}" srcOrd="3" destOrd="0" parTransId="{9BC80F86-912F-4BAF-8A7A-88D6E6480677}" sibTransId="{F790A30B-45BC-4588-A24A-69A16587FDE5}"/>
    <dgm:cxn modelId="{9446CEBC-6D54-4687-8542-4CB28D5DE79D}" type="presOf" srcId="{7AD63C56-82B8-4354-9F71-E6BBF1D02C28}" destId="{A0288FC0-751E-4252-BEC3-B7899E61AE53}" srcOrd="0" destOrd="0" presId="urn:microsoft.com/office/officeart/2005/8/layout/vProcess5"/>
    <dgm:cxn modelId="{A908AF08-6C77-4E88-AA5F-E26F1DC2F005}" type="presOf" srcId="{20653C85-2A55-43EF-B66A-CCD9213E5286}" destId="{067E8B7F-5E00-4D17-ABC2-87E9CC3EC3B5}" srcOrd="0" destOrd="0" presId="urn:microsoft.com/office/officeart/2005/8/layout/vProcess5"/>
    <dgm:cxn modelId="{D9E6C8F3-8585-4DA9-AC2A-AE7BACE78A3D}" type="presOf" srcId="{E3CC987D-D167-45A1-8453-2F3A6D55007E}" destId="{02D94493-C0F1-4C8B-AC9C-EC841C519519}" srcOrd="0" destOrd="0" presId="urn:microsoft.com/office/officeart/2005/8/layout/vProcess5"/>
    <dgm:cxn modelId="{61AC403A-27A8-4354-B638-EC42EC62AA96}" type="presOf" srcId="{E3CC987D-D167-45A1-8453-2F3A6D55007E}" destId="{4466EA67-93B0-426C-819C-C3ABAC401422}" srcOrd="1" destOrd="0" presId="urn:microsoft.com/office/officeart/2005/8/layout/vProcess5"/>
    <dgm:cxn modelId="{99C0E7FD-7336-4870-A5A9-041797211413}" srcId="{20653C85-2A55-43EF-B66A-CCD9213E5286}" destId="{3CBA1317-15B5-44FA-89C4-1A81DC96CBC7}" srcOrd="2" destOrd="0" parTransId="{E7B73472-34F3-4167-B733-DAA3D3CE4801}" sibTransId="{63E7E36E-ECAA-41B1-8BF0-D1826D4F5449}"/>
    <dgm:cxn modelId="{20E077E9-C576-4A41-867B-8E4524A27B9B}" srcId="{20653C85-2A55-43EF-B66A-CCD9213E5286}" destId="{79EC21CC-9D86-4951-BB53-C7F7C0078D47}" srcOrd="4" destOrd="0" parTransId="{2848E7B9-A7FF-44FC-A5C6-EF5359241D44}" sibTransId="{B3015B72-6ABB-40EA-B0BD-A1EE507EAD45}"/>
    <dgm:cxn modelId="{FA38EA10-9AF2-4252-88C7-E6FEED196FE6}" type="presOf" srcId="{A8CF11CB-8850-41BD-B1AA-87703C17C5CF}" destId="{AE46D54B-603B-4434-B0BF-F6C96FA1AFAE}" srcOrd="0" destOrd="0" presId="urn:microsoft.com/office/officeart/2005/8/layout/vProcess5"/>
    <dgm:cxn modelId="{93A5C8F8-D395-463F-9CE8-B510C522777B}" type="presOf" srcId="{63E7E36E-ECAA-41B1-8BF0-D1826D4F5449}" destId="{19266310-F24B-4101-9BEB-750E82AE0133}" srcOrd="0" destOrd="0" presId="urn:microsoft.com/office/officeart/2005/8/layout/vProcess5"/>
    <dgm:cxn modelId="{D93CD4C9-D0B7-4F6F-A986-80788572383A}" srcId="{20653C85-2A55-43EF-B66A-CCD9213E5286}" destId="{E3CC987D-D167-45A1-8453-2F3A6D55007E}" srcOrd="1" destOrd="0" parTransId="{CA4FB9E8-1667-483A-A3CC-29B8EB2C8A06}" sibTransId="{E3B99033-94AB-4A3F-906D-879B25F617ED}"/>
    <dgm:cxn modelId="{8B12C689-BFAF-4F65-9F16-42FB8122584D}" type="presOf" srcId="{A8CF11CB-8850-41BD-B1AA-87703C17C5CF}" destId="{B85DCCF1-142A-4E97-874A-F8C0C45C1707}" srcOrd="1" destOrd="0" presId="urn:microsoft.com/office/officeart/2005/8/layout/vProcess5"/>
    <dgm:cxn modelId="{6AAB6BB0-0F7E-4C13-8CAF-CAE820978455}" type="presOf" srcId="{F790A30B-45BC-4588-A24A-69A16587FDE5}" destId="{514F5EF6-7AD0-419C-8CA5-0A1CC7466FD6}" srcOrd="0" destOrd="0" presId="urn:microsoft.com/office/officeart/2005/8/layout/vProcess5"/>
    <dgm:cxn modelId="{75687A21-69D1-4DEA-8195-6D5549BB413C}" type="presOf" srcId="{79EC21CC-9D86-4951-BB53-C7F7C0078D47}" destId="{19AAF6E2-0FF2-44AE-9675-D1ECFF56674A}" srcOrd="1" destOrd="0" presId="urn:microsoft.com/office/officeart/2005/8/layout/vProcess5"/>
    <dgm:cxn modelId="{819FEC5B-F258-4F06-A23F-FE28184EF1D9}" type="presOf" srcId="{7AD63C56-82B8-4354-9F71-E6BBF1D02C28}" destId="{C1F6F9EE-0CE0-4183-87BE-B2E37B98F1E7}" srcOrd="1" destOrd="0" presId="urn:microsoft.com/office/officeart/2005/8/layout/vProcess5"/>
    <dgm:cxn modelId="{7D8E094C-1AC6-49A1-8989-F454261403A6}" type="presParOf" srcId="{067E8B7F-5E00-4D17-ABC2-87E9CC3EC3B5}" destId="{5E832910-2CE5-43DF-A4B1-16720A8FDE8A}" srcOrd="0" destOrd="0" presId="urn:microsoft.com/office/officeart/2005/8/layout/vProcess5"/>
    <dgm:cxn modelId="{A206BCEF-CD63-42FA-B12C-64173DE0C896}" type="presParOf" srcId="{067E8B7F-5E00-4D17-ABC2-87E9CC3EC3B5}" destId="{A0288FC0-751E-4252-BEC3-B7899E61AE53}" srcOrd="1" destOrd="0" presId="urn:microsoft.com/office/officeart/2005/8/layout/vProcess5"/>
    <dgm:cxn modelId="{A981B6EA-C17A-49FC-874F-BBA26F179387}" type="presParOf" srcId="{067E8B7F-5E00-4D17-ABC2-87E9CC3EC3B5}" destId="{02D94493-C0F1-4C8B-AC9C-EC841C519519}" srcOrd="2" destOrd="0" presId="urn:microsoft.com/office/officeart/2005/8/layout/vProcess5"/>
    <dgm:cxn modelId="{D4C1F06C-D8E7-4EEA-A828-69F58DB5743F}" type="presParOf" srcId="{067E8B7F-5E00-4D17-ABC2-87E9CC3EC3B5}" destId="{4688489F-EB7C-4DD3-8831-8D8A83AB56A2}" srcOrd="3" destOrd="0" presId="urn:microsoft.com/office/officeart/2005/8/layout/vProcess5"/>
    <dgm:cxn modelId="{41083CB5-CBFE-4EAE-B8D7-F33E668BB55D}" type="presParOf" srcId="{067E8B7F-5E00-4D17-ABC2-87E9CC3EC3B5}" destId="{AE46D54B-603B-4434-B0BF-F6C96FA1AFAE}" srcOrd="4" destOrd="0" presId="urn:microsoft.com/office/officeart/2005/8/layout/vProcess5"/>
    <dgm:cxn modelId="{27259835-AB48-48AC-8B0A-B27F2140B4C6}" type="presParOf" srcId="{067E8B7F-5E00-4D17-ABC2-87E9CC3EC3B5}" destId="{AA2456A2-7D8A-4EF4-9539-98C7345A2452}" srcOrd="5" destOrd="0" presId="urn:microsoft.com/office/officeart/2005/8/layout/vProcess5"/>
    <dgm:cxn modelId="{7D32B407-A602-4474-80F9-57F743BEDF63}" type="presParOf" srcId="{067E8B7F-5E00-4D17-ABC2-87E9CC3EC3B5}" destId="{61B36F42-EB3E-42CD-ACAD-4888099519F4}" srcOrd="6" destOrd="0" presId="urn:microsoft.com/office/officeart/2005/8/layout/vProcess5"/>
    <dgm:cxn modelId="{CD27F809-0EA3-4F13-823A-DE059D6C0FC5}" type="presParOf" srcId="{067E8B7F-5E00-4D17-ABC2-87E9CC3EC3B5}" destId="{AEC91CC1-742A-4BC9-BE1A-A4746B01B42B}" srcOrd="7" destOrd="0" presId="urn:microsoft.com/office/officeart/2005/8/layout/vProcess5"/>
    <dgm:cxn modelId="{C6254575-2947-4457-A042-6F55E425C2F6}" type="presParOf" srcId="{067E8B7F-5E00-4D17-ABC2-87E9CC3EC3B5}" destId="{19266310-F24B-4101-9BEB-750E82AE0133}" srcOrd="8" destOrd="0" presId="urn:microsoft.com/office/officeart/2005/8/layout/vProcess5"/>
    <dgm:cxn modelId="{29F00407-2750-4E0A-BF72-578D7EC28103}" type="presParOf" srcId="{067E8B7F-5E00-4D17-ABC2-87E9CC3EC3B5}" destId="{514F5EF6-7AD0-419C-8CA5-0A1CC7466FD6}" srcOrd="9" destOrd="0" presId="urn:microsoft.com/office/officeart/2005/8/layout/vProcess5"/>
    <dgm:cxn modelId="{F10FAB14-0A10-42A6-AA71-750F106FB508}" type="presParOf" srcId="{067E8B7F-5E00-4D17-ABC2-87E9CC3EC3B5}" destId="{C1F6F9EE-0CE0-4183-87BE-B2E37B98F1E7}" srcOrd="10" destOrd="0" presId="urn:microsoft.com/office/officeart/2005/8/layout/vProcess5"/>
    <dgm:cxn modelId="{C360EECF-0B67-4D7C-B56A-2E17458E56AB}" type="presParOf" srcId="{067E8B7F-5E00-4D17-ABC2-87E9CC3EC3B5}" destId="{4466EA67-93B0-426C-819C-C3ABAC401422}" srcOrd="11" destOrd="0" presId="urn:microsoft.com/office/officeart/2005/8/layout/vProcess5"/>
    <dgm:cxn modelId="{7A8AA364-0E4D-4AA8-B820-C616FBE666F5}" type="presParOf" srcId="{067E8B7F-5E00-4D17-ABC2-87E9CC3EC3B5}" destId="{226D59EB-3313-46DB-8BDF-9D0FA6AF065D}" srcOrd="12" destOrd="0" presId="urn:microsoft.com/office/officeart/2005/8/layout/vProcess5"/>
    <dgm:cxn modelId="{A1462734-5A86-4DD6-9A3A-B04A77F874BF}" type="presParOf" srcId="{067E8B7F-5E00-4D17-ABC2-87E9CC3EC3B5}" destId="{B85DCCF1-142A-4E97-874A-F8C0C45C1707}" srcOrd="13" destOrd="0" presId="urn:microsoft.com/office/officeart/2005/8/layout/vProcess5"/>
    <dgm:cxn modelId="{A426C710-74FB-4ACF-BAEC-335BBBBF74B2}" type="presParOf" srcId="{067E8B7F-5E00-4D17-ABC2-87E9CC3EC3B5}" destId="{19AAF6E2-0FF2-44AE-9675-D1ECFF56674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DAE26-8460-497C-984E-566473BAFA43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808BB0C-AF7A-46AF-80E8-50E2E4214251}">
      <dgm:prSet/>
      <dgm:spPr/>
      <dgm:t>
        <a:bodyPr/>
        <a:lstStyle/>
        <a:p>
          <a:r>
            <a:rPr lang="hr-HR"/>
            <a:t>Razvoj i širenje grada dovodi do problema stanovanja</a:t>
          </a:r>
          <a:endParaRPr lang="en-US"/>
        </a:p>
      </dgm:t>
    </dgm:pt>
    <dgm:pt modelId="{0C154CB0-F72C-4D48-9161-4A2011EC629C}" type="parTrans" cxnId="{F99637F1-802E-4329-B554-89F2511BEC61}">
      <dgm:prSet/>
      <dgm:spPr/>
      <dgm:t>
        <a:bodyPr/>
        <a:lstStyle/>
        <a:p>
          <a:endParaRPr lang="en-US"/>
        </a:p>
      </dgm:t>
    </dgm:pt>
    <dgm:pt modelId="{3B2F1DBC-7E9E-4EA0-ABE9-D1CE8AC93F3B}" type="sibTrans" cxnId="{F99637F1-802E-4329-B554-89F2511BEC61}">
      <dgm:prSet/>
      <dgm:spPr/>
      <dgm:t>
        <a:bodyPr/>
        <a:lstStyle/>
        <a:p>
          <a:endParaRPr lang="en-US"/>
        </a:p>
      </dgm:t>
    </dgm:pt>
    <dgm:pt modelId="{251CC8E3-A5F8-486B-9B55-4813E69056DF}">
      <dgm:prSet/>
      <dgm:spPr/>
      <dgm:t>
        <a:bodyPr/>
        <a:lstStyle/>
        <a:p>
          <a:r>
            <a:rPr lang="hr-HR"/>
            <a:t>Gradnja gradskih blokova – insula</a:t>
          </a:r>
          <a:endParaRPr lang="en-US"/>
        </a:p>
      </dgm:t>
    </dgm:pt>
    <dgm:pt modelId="{35F0B603-3C99-41DD-A6A0-56FED9B9B14D}" type="parTrans" cxnId="{9F901BAA-CC8E-44B5-BAFE-05DF0F983FB6}">
      <dgm:prSet/>
      <dgm:spPr/>
      <dgm:t>
        <a:bodyPr/>
        <a:lstStyle/>
        <a:p>
          <a:endParaRPr lang="en-US"/>
        </a:p>
      </dgm:t>
    </dgm:pt>
    <dgm:pt modelId="{FA96D46A-17BB-44ED-8C0B-E6C75B05D2A9}" type="sibTrans" cxnId="{9F901BAA-CC8E-44B5-BAFE-05DF0F983FB6}">
      <dgm:prSet/>
      <dgm:spPr/>
      <dgm:t>
        <a:bodyPr/>
        <a:lstStyle/>
        <a:p>
          <a:endParaRPr lang="en-US"/>
        </a:p>
      </dgm:t>
    </dgm:pt>
    <dgm:pt modelId="{8513AB26-93EB-41A9-AF6A-0CAE9CB71403}">
      <dgm:prSet/>
      <dgm:spPr/>
      <dgm:t>
        <a:bodyPr/>
        <a:lstStyle/>
        <a:p>
          <a:r>
            <a:rPr lang="hr-HR"/>
            <a:t>Gradnja betonom i opekom</a:t>
          </a:r>
          <a:endParaRPr lang="en-US"/>
        </a:p>
      </dgm:t>
    </dgm:pt>
    <dgm:pt modelId="{5021D073-1BFD-4B7F-B55A-5E30E286A8D6}" type="parTrans" cxnId="{2871F7A3-66D5-4581-9F66-478581D2BA66}">
      <dgm:prSet/>
      <dgm:spPr/>
      <dgm:t>
        <a:bodyPr/>
        <a:lstStyle/>
        <a:p>
          <a:endParaRPr lang="en-US"/>
        </a:p>
      </dgm:t>
    </dgm:pt>
    <dgm:pt modelId="{096EF194-2068-4EA9-A8D0-7B8AF957D98F}" type="sibTrans" cxnId="{2871F7A3-66D5-4581-9F66-478581D2BA66}">
      <dgm:prSet/>
      <dgm:spPr/>
      <dgm:t>
        <a:bodyPr/>
        <a:lstStyle/>
        <a:p>
          <a:endParaRPr lang="en-US"/>
        </a:p>
      </dgm:t>
    </dgm:pt>
    <dgm:pt modelId="{08389F67-33A4-430C-8503-69211F931A9F}">
      <dgm:prSet/>
      <dgm:spPr/>
      <dgm:t>
        <a:bodyPr/>
        <a:lstStyle/>
        <a:p>
          <a:r>
            <a:rPr lang="hr-HR"/>
            <a:t>Prodavaonice i obiteljski stanovi</a:t>
          </a:r>
          <a:endParaRPr lang="en-US"/>
        </a:p>
      </dgm:t>
    </dgm:pt>
    <dgm:pt modelId="{A3416E8E-5366-46C3-B05F-BEB82BD03503}" type="parTrans" cxnId="{7869A694-57E1-4D9B-B3DB-B9A8E79AB40A}">
      <dgm:prSet/>
      <dgm:spPr/>
      <dgm:t>
        <a:bodyPr/>
        <a:lstStyle/>
        <a:p>
          <a:endParaRPr lang="en-US"/>
        </a:p>
      </dgm:t>
    </dgm:pt>
    <dgm:pt modelId="{E107ECC6-6065-4203-A69D-BD1F64E69D2D}" type="sibTrans" cxnId="{7869A694-57E1-4D9B-B3DB-B9A8E79AB40A}">
      <dgm:prSet/>
      <dgm:spPr/>
      <dgm:t>
        <a:bodyPr/>
        <a:lstStyle/>
        <a:p>
          <a:endParaRPr lang="en-US"/>
        </a:p>
      </dgm:t>
    </dgm:pt>
    <dgm:pt modelId="{488DD200-38C1-45C2-81B6-DA4A81B829E4}">
      <dgm:prSet/>
      <dgm:spPr/>
      <dgm:t>
        <a:bodyPr/>
        <a:lstStyle/>
        <a:p>
          <a:r>
            <a:rPr lang="hr-HR"/>
            <a:t>Gradnja insula za bogate patricije</a:t>
          </a:r>
          <a:endParaRPr lang="en-US"/>
        </a:p>
      </dgm:t>
    </dgm:pt>
    <dgm:pt modelId="{FC00CB03-C39F-4AF3-B1C8-02D9EB8D0DFE}" type="parTrans" cxnId="{71934DFC-B6C7-4185-A6F5-A963EFA5CD11}">
      <dgm:prSet/>
      <dgm:spPr/>
      <dgm:t>
        <a:bodyPr/>
        <a:lstStyle/>
        <a:p>
          <a:endParaRPr lang="en-US"/>
        </a:p>
      </dgm:t>
    </dgm:pt>
    <dgm:pt modelId="{067568A7-9484-4245-8461-654562D6AB83}" type="sibTrans" cxnId="{71934DFC-B6C7-4185-A6F5-A963EFA5CD11}">
      <dgm:prSet/>
      <dgm:spPr/>
      <dgm:t>
        <a:bodyPr/>
        <a:lstStyle/>
        <a:p>
          <a:endParaRPr lang="en-US"/>
        </a:p>
      </dgm:t>
    </dgm:pt>
    <dgm:pt modelId="{34C7A158-0BE6-4F31-B4FD-FA8A8B3EBC20}" type="pres">
      <dgm:prSet presAssocID="{BC0DAE26-8460-497C-984E-566473BAFA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53DD32-C04A-496F-8979-9F4E006CFAA5}" type="pres">
      <dgm:prSet presAssocID="{BC0DAE26-8460-497C-984E-566473BAFA43}" presName="dummyMaxCanvas" presStyleCnt="0">
        <dgm:presLayoutVars/>
      </dgm:prSet>
      <dgm:spPr/>
    </dgm:pt>
    <dgm:pt modelId="{C2FB3990-5526-4FA0-A634-A97BF8A05487}" type="pres">
      <dgm:prSet presAssocID="{BC0DAE26-8460-497C-984E-566473BAFA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148D10-24D8-423C-BCAE-8B802398367A}" type="pres">
      <dgm:prSet presAssocID="{BC0DAE26-8460-497C-984E-566473BAFA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94E0E4-32F5-4B15-BF75-80A70D184E4C}" type="pres">
      <dgm:prSet presAssocID="{BC0DAE26-8460-497C-984E-566473BAFA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8276E3-3F10-457E-8D0A-1CD22893A4EC}" type="pres">
      <dgm:prSet presAssocID="{BC0DAE26-8460-497C-984E-566473BAFA4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3C0C27-7B4A-4541-934C-141EB6196CB1}" type="pres">
      <dgm:prSet presAssocID="{BC0DAE26-8460-497C-984E-566473BAFA4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7B3529-B61E-403E-9199-C127BB558EDC}" type="pres">
      <dgm:prSet presAssocID="{BC0DAE26-8460-497C-984E-566473BAFA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159E6F-6498-4333-8F63-9479BC46904C}" type="pres">
      <dgm:prSet presAssocID="{BC0DAE26-8460-497C-984E-566473BAFA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322046-F985-4DCC-8048-B11DDD3ED7A0}" type="pres">
      <dgm:prSet presAssocID="{BC0DAE26-8460-497C-984E-566473BAFA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D66FFB-9082-4F6C-B35C-EF9544DB0229}" type="pres">
      <dgm:prSet presAssocID="{BC0DAE26-8460-497C-984E-566473BAFA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B1BCE9-67C8-4F5E-83FD-3BE0E277E430}" type="pres">
      <dgm:prSet presAssocID="{BC0DAE26-8460-497C-984E-566473BAFA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0CAB1C-B94D-4753-BDAE-C3C6E40F41BE}" type="pres">
      <dgm:prSet presAssocID="{BC0DAE26-8460-497C-984E-566473BAFA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B40E49-42AF-4431-A3AC-02820D9627CE}" type="pres">
      <dgm:prSet presAssocID="{BC0DAE26-8460-497C-984E-566473BAFA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959B6-E4CD-41D2-86A2-1918A013A910}" type="pres">
      <dgm:prSet presAssocID="{BC0DAE26-8460-497C-984E-566473BAFA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5BACE7-805F-45C3-9A53-933DF878AEBB}" type="pres">
      <dgm:prSet presAssocID="{BC0DAE26-8460-497C-984E-566473BAFA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901BAA-CC8E-44B5-BAFE-05DF0F983FB6}" srcId="{BC0DAE26-8460-497C-984E-566473BAFA43}" destId="{251CC8E3-A5F8-486B-9B55-4813E69056DF}" srcOrd="1" destOrd="0" parTransId="{35F0B603-3C99-41DD-A6A0-56FED9B9B14D}" sibTransId="{FA96D46A-17BB-44ED-8C0B-E6C75B05D2A9}"/>
    <dgm:cxn modelId="{7869A694-57E1-4D9B-B3DB-B9A8E79AB40A}" srcId="{BC0DAE26-8460-497C-984E-566473BAFA43}" destId="{08389F67-33A4-430C-8503-69211F931A9F}" srcOrd="3" destOrd="0" parTransId="{A3416E8E-5366-46C3-B05F-BEB82BD03503}" sibTransId="{E107ECC6-6065-4203-A69D-BD1F64E69D2D}"/>
    <dgm:cxn modelId="{3C3A69E8-1D29-4F54-9638-10668F27035A}" type="presOf" srcId="{FA96D46A-17BB-44ED-8C0B-E6C75B05D2A9}" destId="{AB159E6F-6498-4333-8F63-9479BC46904C}" srcOrd="0" destOrd="0" presId="urn:microsoft.com/office/officeart/2005/8/layout/vProcess5"/>
    <dgm:cxn modelId="{6AD13399-9352-4AC7-A586-9BB523F2310D}" type="presOf" srcId="{E107ECC6-6065-4203-A69D-BD1F64E69D2D}" destId="{7BD66FFB-9082-4F6C-B35C-EF9544DB0229}" srcOrd="0" destOrd="0" presId="urn:microsoft.com/office/officeart/2005/8/layout/vProcess5"/>
    <dgm:cxn modelId="{F99637F1-802E-4329-B554-89F2511BEC61}" srcId="{BC0DAE26-8460-497C-984E-566473BAFA43}" destId="{A808BB0C-AF7A-46AF-80E8-50E2E4214251}" srcOrd="0" destOrd="0" parTransId="{0C154CB0-F72C-4D48-9161-4A2011EC629C}" sibTransId="{3B2F1DBC-7E9E-4EA0-ABE9-D1CE8AC93F3B}"/>
    <dgm:cxn modelId="{BB9E527E-47F0-4344-B47E-6B46A17E8D21}" type="presOf" srcId="{8513AB26-93EB-41A9-AF6A-0CAE9CB71403}" destId="{4B94E0E4-32F5-4B15-BF75-80A70D184E4C}" srcOrd="0" destOrd="0" presId="urn:microsoft.com/office/officeart/2005/8/layout/vProcess5"/>
    <dgm:cxn modelId="{2871F7A3-66D5-4581-9F66-478581D2BA66}" srcId="{BC0DAE26-8460-497C-984E-566473BAFA43}" destId="{8513AB26-93EB-41A9-AF6A-0CAE9CB71403}" srcOrd="2" destOrd="0" parTransId="{5021D073-1BFD-4B7F-B55A-5E30E286A8D6}" sibTransId="{096EF194-2068-4EA9-A8D0-7B8AF957D98F}"/>
    <dgm:cxn modelId="{C9C54F5E-46E3-42EF-8334-97120518FEE0}" type="presOf" srcId="{8513AB26-93EB-41A9-AF6A-0CAE9CB71403}" destId="{54B40E49-42AF-4431-A3AC-02820D9627CE}" srcOrd="1" destOrd="0" presId="urn:microsoft.com/office/officeart/2005/8/layout/vProcess5"/>
    <dgm:cxn modelId="{71934DFC-B6C7-4185-A6F5-A963EFA5CD11}" srcId="{BC0DAE26-8460-497C-984E-566473BAFA43}" destId="{488DD200-38C1-45C2-81B6-DA4A81B829E4}" srcOrd="4" destOrd="0" parTransId="{FC00CB03-C39F-4AF3-B1C8-02D9EB8D0DFE}" sibTransId="{067568A7-9484-4245-8461-654562D6AB83}"/>
    <dgm:cxn modelId="{2998B029-661A-4319-A67F-A9D2076C24B2}" type="presOf" srcId="{488DD200-38C1-45C2-81B6-DA4A81B829E4}" destId="{3F3C0C27-7B4A-4541-934C-141EB6196CB1}" srcOrd="0" destOrd="0" presId="urn:microsoft.com/office/officeart/2005/8/layout/vProcess5"/>
    <dgm:cxn modelId="{3FD8AC87-8830-40AE-974F-6ECA89CD0F90}" type="presOf" srcId="{BC0DAE26-8460-497C-984E-566473BAFA43}" destId="{34C7A158-0BE6-4F31-B4FD-FA8A8B3EBC20}" srcOrd="0" destOrd="0" presId="urn:microsoft.com/office/officeart/2005/8/layout/vProcess5"/>
    <dgm:cxn modelId="{AE2A97BE-8B1C-4733-86B1-08ECC522F199}" type="presOf" srcId="{488DD200-38C1-45C2-81B6-DA4A81B829E4}" destId="{835BACE7-805F-45C3-9A53-933DF878AEBB}" srcOrd="1" destOrd="0" presId="urn:microsoft.com/office/officeart/2005/8/layout/vProcess5"/>
    <dgm:cxn modelId="{1782438C-57F1-421D-9DD4-DAB2A85DE738}" type="presOf" srcId="{3B2F1DBC-7E9E-4EA0-ABE9-D1CE8AC93F3B}" destId="{FE7B3529-B61E-403E-9199-C127BB558EDC}" srcOrd="0" destOrd="0" presId="urn:microsoft.com/office/officeart/2005/8/layout/vProcess5"/>
    <dgm:cxn modelId="{0B991CE3-95FC-4F7A-969A-276E3870A18D}" type="presOf" srcId="{096EF194-2068-4EA9-A8D0-7B8AF957D98F}" destId="{28322046-F985-4DCC-8048-B11DDD3ED7A0}" srcOrd="0" destOrd="0" presId="urn:microsoft.com/office/officeart/2005/8/layout/vProcess5"/>
    <dgm:cxn modelId="{44C3A6FE-A8DB-4BD9-92A9-6B797A7D3A63}" type="presOf" srcId="{A808BB0C-AF7A-46AF-80E8-50E2E4214251}" destId="{C2FB3990-5526-4FA0-A634-A97BF8A05487}" srcOrd="0" destOrd="0" presId="urn:microsoft.com/office/officeart/2005/8/layout/vProcess5"/>
    <dgm:cxn modelId="{5E10F46C-7713-43CC-8B19-16490A5B67B0}" type="presOf" srcId="{08389F67-33A4-430C-8503-69211F931A9F}" destId="{CF8276E3-3F10-457E-8D0A-1CD22893A4EC}" srcOrd="0" destOrd="0" presId="urn:microsoft.com/office/officeart/2005/8/layout/vProcess5"/>
    <dgm:cxn modelId="{354DE6B0-924F-4BDC-9B42-64CC9DC4BB97}" type="presOf" srcId="{A808BB0C-AF7A-46AF-80E8-50E2E4214251}" destId="{BFB1BCE9-67C8-4F5E-83FD-3BE0E277E430}" srcOrd="1" destOrd="0" presId="urn:microsoft.com/office/officeart/2005/8/layout/vProcess5"/>
    <dgm:cxn modelId="{63BAC25D-5B2F-4F4E-BE68-D43C6B034643}" type="presOf" srcId="{251CC8E3-A5F8-486B-9B55-4813E69056DF}" destId="{150CAB1C-B94D-4753-BDAE-C3C6E40F41BE}" srcOrd="1" destOrd="0" presId="urn:microsoft.com/office/officeart/2005/8/layout/vProcess5"/>
    <dgm:cxn modelId="{FB2B52A7-F7CE-4264-B42A-41BF18579207}" type="presOf" srcId="{08389F67-33A4-430C-8503-69211F931A9F}" destId="{1AC959B6-E4CD-41D2-86A2-1918A013A910}" srcOrd="1" destOrd="0" presId="urn:microsoft.com/office/officeart/2005/8/layout/vProcess5"/>
    <dgm:cxn modelId="{08D7563B-83CB-4731-80EC-66FBD35869E3}" type="presOf" srcId="{251CC8E3-A5F8-486B-9B55-4813E69056DF}" destId="{02148D10-24D8-423C-BCAE-8B802398367A}" srcOrd="0" destOrd="0" presId="urn:microsoft.com/office/officeart/2005/8/layout/vProcess5"/>
    <dgm:cxn modelId="{6FB5DD23-34F6-4C26-AE91-9BD0FE46A849}" type="presParOf" srcId="{34C7A158-0BE6-4F31-B4FD-FA8A8B3EBC20}" destId="{3453DD32-C04A-496F-8979-9F4E006CFAA5}" srcOrd="0" destOrd="0" presId="urn:microsoft.com/office/officeart/2005/8/layout/vProcess5"/>
    <dgm:cxn modelId="{2EEB4779-ED0C-462E-9CC6-61DE9C364FB3}" type="presParOf" srcId="{34C7A158-0BE6-4F31-B4FD-FA8A8B3EBC20}" destId="{C2FB3990-5526-4FA0-A634-A97BF8A05487}" srcOrd="1" destOrd="0" presId="urn:microsoft.com/office/officeart/2005/8/layout/vProcess5"/>
    <dgm:cxn modelId="{AEC76C8E-DF90-4ECF-B068-E825D41C0E1D}" type="presParOf" srcId="{34C7A158-0BE6-4F31-B4FD-FA8A8B3EBC20}" destId="{02148D10-24D8-423C-BCAE-8B802398367A}" srcOrd="2" destOrd="0" presId="urn:microsoft.com/office/officeart/2005/8/layout/vProcess5"/>
    <dgm:cxn modelId="{DF2D93D2-0FAC-4789-851E-2A34950CDD48}" type="presParOf" srcId="{34C7A158-0BE6-4F31-B4FD-FA8A8B3EBC20}" destId="{4B94E0E4-32F5-4B15-BF75-80A70D184E4C}" srcOrd="3" destOrd="0" presId="urn:microsoft.com/office/officeart/2005/8/layout/vProcess5"/>
    <dgm:cxn modelId="{2F31CBEA-5A94-4F05-947E-B696E38C1050}" type="presParOf" srcId="{34C7A158-0BE6-4F31-B4FD-FA8A8B3EBC20}" destId="{CF8276E3-3F10-457E-8D0A-1CD22893A4EC}" srcOrd="4" destOrd="0" presId="urn:microsoft.com/office/officeart/2005/8/layout/vProcess5"/>
    <dgm:cxn modelId="{8AB68B10-A9C3-4FD3-860A-FBCBC5BC8D49}" type="presParOf" srcId="{34C7A158-0BE6-4F31-B4FD-FA8A8B3EBC20}" destId="{3F3C0C27-7B4A-4541-934C-141EB6196CB1}" srcOrd="5" destOrd="0" presId="urn:microsoft.com/office/officeart/2005/8/layout/vProcess5"/>
    <dgm:cxn modelId="{D5D4FDAE-315F-4B6A-AA09-941017106839}" type="presParOf" srcId="{34C7A158-0BE6-4F31-B4FD-FA8A8B3EBC20}" destId="{FE7B3529-B61E-403E-9199-C127BB558EDC}" srcOrd="6" destOrd="0" presId="urn:microsoft.com/office/officeart/2005/8/layout/vProcess5"/>
    <dgm:cxn modelId="{D05F21DF-2A75-46C4-A2CB-4F1951B28D54}" type="presParOf" srcId="{34C7A158-0BE6-4F31-B4FD-FA8A8B3EBC20}" destId="{AB159E6F-6498-4333-8F63-9479BC46904C}" srcOrd="7" destOrd="0" presId="urn:microsoft.com/office/officeart/2005/8/layout/vProcess5"/>
    <dgm:cxn modelId="{4CA2AF20-42C7-4602-B054-60D5EBC31A89}" type="presParOf" srcId="{34C7A158-0BE6-4F31-B4FD-FA8A8B3EBC20}" destId="{28322046-F985-4DCC-8048-B11DDD3ED7A0}" srcOrd="8" destOrd="0" presId="urn:microsoft.com/office/officeart/2005/8/layout/vProcess5"/>
    <dgm:cxn modelId="{8B9B52B3-8F66-492E-BEE5-97AB3935B892}" type="presParOf" srcId="{34C7A158-0BE6-4F31-B4FD-FA8A8B3EBC20}" destId="{7BD66FFB-9082-4F6C-B35C-EF9544DB0229}" srcOrd="9" destOrd="0" presId="urn:microsoft.com/office/officeart/2005/8/layout/vProcess5"/>
    <dgm:cxn modelId="{52002A43-9D02-4335-B813-CE9096AA9C18}" type="presParOf" srcId="{34C7A158-0BE6-4F31-B4FD-FA8A8B3EBC20}" destId="{BFB1BCE9-67C8-4F5E-83FD-3BE0E277E430}" srcOrd="10" destOrd="0" presId="urn:microsoft.com/office/officeart/2005/8/layout/vProcess5"/>
    <dgm:cxn modelId="{266933BE-4364-4CB1-A74F-B9CFC6C7942C}" type="presParOf" srcId="{34C7A158-0BE6-4F31-B4FD-FA8A8B3EBC20}" destId="{150CAB1C-B94D-4753-BDAE-C3C6E40F41BE}" srcOrd="11" destOrd="0" presId="urn:microsoft.com/office/officeart/2005/8/layout/vProcess5"/>
    <dgm:cxn modelId="{5AFE8EBF-D50B-4F85-95CB-DF8034998D30}" type="presParOf" srcId="{34C7A158-0BE6-4F31-B4FD-FA8A8B3EBC20}" destId="{54B40E49-42AF-4431-A3AC-02820D9627CE}" srcOrd="12" destOrd="0" presId="urn:microsoft.com/office/officeart/2005/8/layout/vProcess5"/>
    <dgm:cxn modelId="{63090AA8-9D16-4261-A446-50B94FA9D2E2}" type="presParOf" srcId="{34C7A158-0BE6-4F31-B4FD-FA8A8B3EBC20}" destId="{1AC959B6-E4CD-41D2-86A2-1918A013A910}" srcOrd="13" destOrd="0" presId="urn:microsoft.com/office/officeart/2005/8/layout/vProcess5"/>
    <dgm:cxn modelId="{617F74A8-7A91-4319-822A-0F8A082DE588}" type="presParOf" srcId="{34C7A158-0BE6-4F31-B4FD-FA8A8B3EBC20}" destId="{835BACE7-805F-45C3-9A53-933DF878AE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B65C87-2DD1-4ECF-A622-6AB8C53F5194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41F69B-AF51-40AD-92FB-02BA440DD9F6}">
      <dgm:prSet custT="1"/>
      <dgm:spPr/>
      <dgm:t>
        <a:bodyPr/>
        <a:lstStyle/>
        <a:p>
          <a:r>
            <a:rPr lang="hr-HR" sz="2000" dirty="0"/>
            <a:t>Vile, raskošne kuće najbogatijih Rimljana</a:t>
          </a:r>
          <a:endParaRPr lang="en-US" sz="2000" dirty="0"/>
        </a:p>
      </dgm:t>
    </dgm:pt>
    <dgm:pt modelId="{A7027C37-1CB6-4800-A33E-BC73131FBFB6}" type="parTrans" cxnId="{278DBA28-684F-41B9-8EF6-F420C9FFD08E}">
      <dgm:prSet/>
      <dgm:spPr/>
      <dgm:t>
        <a:bodyPr/>
        <a:lstStyle/>
        <a:p>
          <a:endParaRPr lang="en-US"/>
        </a:p>
      </dgm:t>
    </dgm:pt>
    <dgm:pt modelId="{3668F23B-D442-435C-8093-8179A4D5BE9C}" type="sibTrans" cxnId="{278DBA28-684F-41B9-8EF6-F420C9FFD08E}">
      <dgm:prSet/>
      <dgm:spPr/>
      <dgm:t>
        <a:bodyPr/>
        <a:lstStyle/>
        <a:p>
          <a:endParaRPr lang="en-US"/>
        </a:p>
      </dgm:t>
    </dgm:pt>
    <dgm:pt modelId="{04534C5B-868A-49BD-996C-ACD13C50799B}">
      <dgm:prSet custT="1"/>
      <dgm:spPr/>
      <dgm:t>
        <a:bodyPr/>
        <a:lstStyle/>
        <a:p>
          <a:r>
            <a:rPr lang="hr-HR" sz="2000" dirty="0"/>
            <a:t>Prostori izvan grada namijenjeni za odmor</a:t>
          </a:r>
          <a:endParaRPr lang="en-US" sz="2000" dirty="0"/>
        </a:p>
      </dgm:t>
    </dgm:pt>
    <dgm:pt modelId="{999B8B71-8BAE-4202-A30A-64924764E5D1}" type="parTrans" cxnId="{65644F2F-06F8-40D4-881D-BAFBFE143C0E}">
      <dgm:prSet/>
      <dgm:spPr/>
      <dgm:t>
        <a:bodyPr/>
        <a:lstStyle/>
        <a:p>
          <a:endParaRPr lang="en-US"/>
        </a:p>
      </dgm:t>
    </dgm:pt>
    <dgm:pt modelId="{A9781971-32D3-4719-A44A-9FA9BC10ADEB}" type="sibTrans" cxnId="{65644F2F-06F8-40D4-881D-BAFBFE143C0E}">
      <dgm:prSet/>
      <dgm:spPr/>
      <dgm:t>
        <a:bodyPr/>
        <a:lstStyle/>
        <a:p>
          <a:endParaRPr lang="en-US"/>
        </a:p>
      </dgm:t>
    </dgm:pt>
    <dgm:pt modelId="{2226E7E9-5983-4EA8-B7AC-005B019ACD7E}">
      <dgm:prSet custT="1"/>
      <dgm:spPr/>
      <dgm:t>
        <a:bodyPr/>
        <a:lstStyle/>
        <a:p>
          <a:r>
            <a:rPr lang="hr-HR" sz="2000" dirty="0"/>
            <a:t>Gospodarska uloga vila: proizvodnja maslinovog ulja, vina </a:t>
          </a:r>
          <a:r>
            <a:rPr lang="hr-HR" sz="2000" dirty="0" smtClean="0"/>
            <a:t>i </a:t>
          </a:r>
          <a:r>
            <a:rPr lang="hr-HR" sz="2000" dirty="0" err="1" smtClean="0"/>
            <a:t>sl</a:t>
          </a:r>
          <a:r>
            <a:rPr lang="hr-HR" sz="2000" dirty="0"/>
            <a:t>.</a:t>
          </a:r>
          <a:endParaRPr lang="en-US" sz="2000" dirty="0"/>
        </a:p>
      </dgm:t>
    </dgm:pt>
    <dgm:pt modelId="{D0B4E1F7-6A12-4522-B00C-4CE34AC4380D}" type="parTrans" cxnId="{151BF2DA-6564-4D77-8918-0CBE996E280D}">
      <dgm:prSet/>
      <dgm:spPr/>
      <dgm:t>
        <a:bodyPr/>
        <a:lstStyle/>
        <a:p>
          <a:endParaRPr lang="en-US"/>
        </a:p>
      </dgm:t>
    </dgm:pt>
    <dgm:pt modelId="{CBDE40AE-8AE7-416B-BB6B-C06DF8CC9D4F}" type="sibTrans" cxnId="{151BF2DA-6564-4D77-8918-0CBE996E280D}">
      <dgm:prSet/>
      <dgm:spPr/>
      <dgm:t>
        <a:bodyPr/>
        <a:lstStyle/>
        <a:p>
          <a:endParaRPr lang="en-US"/>
        </a:p>
      </dgm:t>
    </dgm:pt>
    <dgm:pt modelId="{871956CB-C7FB-4667-A5B7-2C102D534B6A}">
      <dgm:prSet custT="1"/>
      <dgm:spPr/>
      <dgm:t>
        <a:bodyPr/>
        <a:lstStyle/>
        <a:p>
          <a:r>
            <a:rPr lang="hr-HR" sz="2000" dirty="0"/>
            <a:t>Mjesta okružena prirodom</a:t>
          </a:r>
          <a:endParaRPr lang="en-US" sz="2000" dirty="0"/>
        </a:p>
      </dgm:t>
    </dgm:pt>
    <dgm:pt modelId="{45E96046-8763-4020-8B67-81AF12401133}" type="parTrans" cxnId="{28891E1B-6840-4B4D-8B07-E7A91FDE6E89}">
      <dgm:prSet/>
      <dgm:spPr/>
      <dgm:t>
        <a:bodyPr/>
        <a:lstStyle/>
        <a:p>
          <a:endParaRPr lang="en-US"/>
        </a:p>
      </dgm:t>
    </dgm:pt>
    <dgm:pt modelId="{1CE50620-8AF9-48FD-BEFE-0158A9DA5614}" type="sibTrans" cxnId="{28891E1B-6840-4B4D-8B07-E7A91FDE6E89}">
      <dgm:prSet/>
      <dgm:spPr/>
      <dgm:t>
        <a:bodyPr/>
        <a:lstStyle/>
        <a:p>
          <a:endParaRPr lang="en-US"/>
        </a:p>
      </dgm:t>
    </dgm:pt>
    <dgm:pt modelId="{BC1E184E-E740-4DA1-AF98-168DECF9B581}" type="pres">
      <dgm:prSet presAssocID="{80B65C87-2DD1-4ECF-A622-6AB8C53F51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029308E-08D3-4FD1-BEDC-D90F5EDD7C75}" type="pres">
      <dgm:prSet presAssocID="{80B65C87-2DD1-4ECF-A622-6AB8C53F5194}" presName="dummyMaxCanvas" presStyleCnt="0">
        <dgm:presLayoutVars/>
      </dgm:prSet>
      <dgm:spPr/>
    </dgm:pt>
    <dgm:pt modelId="{1B0284A4-A23F-4F8E-8974-40B402AEB1A7}" type="pres">
      <dgm:prSet presAssocID="{80B65C87-2DD1-4ECF-A622-6AB8C53F519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F22B5A-4EE0-4921-BBC7-A3414806D52F}" type="pres">
      <dgm:prSet presAssocID="{80B65C87-2DD1-4ECF-A622-6AB8C53F519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882DA6-B32E-4C82-BDA0-9967F3F020A7}" type="pres">
      <dgm:prSet presAssocID="{80B65C87-2DD1-4ECF-A622-6AB8C53F519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64BF5F-9DF1-4064-B987-F70ECE0706DB}" type="pres">
      <dgm:prSet presAssocID="{80B65C87-2DD1-4ECF-A622-6AB8C53F519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D860D2-DF29-4FC9-9713-DFC79E5A377A}" type="pres">
      <dgm:prSet presAssocID="{80B65C87-2DD1-4ECF-A622-6AB8C53F519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863C48-6A95-4D15-B3D2-6478E7ACF46C}" type="pres">
      <dgm:prSet presAssocID="{80B65C87-2DD1-4ECF-A622-6AB8C53F519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C9C851-C926-4B94-9754-EE375C734682}" type="pres">
      <dgm:prSet presAssocID="{80B65C87-2DD1-4ECF-A622-6AB8C53F519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73FA78-C43D-4CFA-B49D-8BC43C9323A8}" type="pres">
      <dgm:prSet presAssocID="{80B65C87-2DD1-4ECF-A622-6AB8C53F519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0E51E6-DE77-42E5-B152-FC0E74E670F9}" type="pres">
      <dgm:prSet presAssocID="{80B65C87-2DD1-4ECF-A622-6AB8C53F519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CAB2FB-2C26-46E2-933B-E2DE280CEF17}" type="pres">
      <dgm:prSet presAssocID="{80B65C87-2DD1-4ECF-A622-6AB8C53F519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24F52F-BBA6-4391-92A2-1C5F33A67A57}" type="pres">
      <dgm:prSet presAssocID="{80B65C87-2DD1-4ECF-A622-6AB8C53F519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25E647-9642-4ABD-8F6A-0C9B97F56287}" type="presOf" srcId="{871956CB-C7FB-4667-A5B7-2C102D534B6A}" destId="{3E64BF5F-9DF1-4064-B987-F70ECE0706DB}" srcOrd="0" destOrd="0" presId="urn:microsoft.com/office/officeart/2005/8/layout/vProcess5"/>
    <dgm:cxn modelId="{70D72AEF-06F1-4F4E-B499-84BE9A446FDF}" type="presOf" srcId="{CBDE40AE-8AE7-416B-BB6B-C06DF8CC9D4F}" destId="{F6C9C851-C926-4B94-9754-EE375C734682}" srcOrd="0" destOrd="0" presId="urn:microsoft.com/office/officeart/2005/8/layout/vProcess5"/>
    <dgm:cxn modelId="{7904847E-9453-4A22-AECB-019EF93CBB9D}" type="presOf" srcId="{DF41F69B-AF51-40AD-92FB-02BA440DD9F6}" destId="{0773FA78-C43D-4CFA-B49D-8BC43C9323A8}" srcOrd="1" destOrd="0" presId="urn:microsoft.com/office/officeart/2005/8/layout/vProcess5"/>
    <dgm:cxn modelId="{18A2893B-3E09-46EA-9082-8C3A162AC1E9}" type="presOf" srcId="{2226E7E9-5983-4EA8-B7AC-005B019ACD7E}" destId="{6E882DA6-B32E-4C82-BDA0-9967F3F020A7}" srcOrd="0" destOrd="0" presId="urn:microsoft.com/office/officeart/2005/8/layout/vProcess5"/>
    <dgm:cxn modelId="{151BF2DA-6564-4D77-8918-0CBE996E280D}" srcId="{80B65C87-2DD1-4ECF-A622-6AB8C53F5194}" destId="{2226E7E9-5983-4EA8-B7AC-005B019ACD7E}" srcOrd="2" destOrd="0" parTransId="{D0B4E1F7-6A12-4522-B00C-4CE34AC4380D}" sibTransId="{CBDE40AE-8AE7-416B-BB6B-C06DF8CC9D4F}"/>
    <dgm:cxn modelId="{2E7DF6BE-11F7-47DA-BB94-BABD8AE14265}" type="presOf" srcId="{871956CB-C7FB-4667-A5B7-2C102D534B6A}" destId="{4324F52F-BBA6-4391-92A2-1C5F33A67A57}" srcOrd="1" destOrd="0" presId="urn:microsoft.com/office/officeart/2005/8/layout/vProcess5"/>
    <dgm:cxn modelId="{278DBA28-684F-41B9-8EF6-F420C9FFD08E}" srcId="{80B65C87-2DD1-4ECF-A622-6AB8C53F5194}" destId="{DF41F69B-AF51-40AD-92FB-02BA440DD9F6}" srcOrd="0" destOrd="0" parTransId="{A7027C37-1CB6-4800-A33E-BC73131FBFB6}" sibTransId="{3668F23B-D442-435C-8093-8179A4D5BE9C}"/>
    <dgm:cxn modelId="{FAA4F108-8A89-46F0-8F5F-28C107392C7C}" type="presOf" srcId="{DF41F69B-AF51-40AD-92FB-02BA440DD9F6}" destId="{1B0284A4-A23F-4F8E-8974-40B402AEB1A7}" srcOrd="0" destOrd="0" presId="urn:microsoft.com/office/officeart/2005/8/layout/vProcess5"/>
    <dgm:cxn modelId="{97F66AED-95FA-4D40-812E-B57A682C76AD}" type="presOf" srcId="{04534C5B-868A-49BD-996C-ACD13C50799B}" destId="{690E51E6-DE77-42E5-B152-FC0E74E670F9}" srcOrd="1" destOrd="0" presId="urn:microsoft.com/office/officeart/2005/8/layout/vProcess5"/>
    <dgm:cxn modelId="{EFFECC56-1124-4BBA-A704-35BF2631FDBC}" type="presOf" srcId="{3668F23B-D442-435C-8093-8179A4D5BE9C}" destId="{32D860D2-DF29-4FC9-9713-DFC79E5A377A}" srcOrd="0" destOrd="0" presId="urn:microsoft.com/office/officeart/2005/8/layout/vProcess5"/>
    <dgm:cxn modelId="{65644F2F-06F8-40D4-881D-BAFBFE143C0E}" srcId="{80B65C87-2DD1-4ECF-A622-6AB8C53F5194}" destId="{04534C5B-868A-49BD-996C-ACD13C50799B}" srcOrd="1" destOrd="0" parTransId="{999B8B71-8BAE-4202-A30A-64924764E5D1}" sibTransId="{A9781971-32D3-4719-A44A-9FA9BC10ADEB}"/>
    <dgm:cxn modelId="{28891E1B-6840-4B4D-8B07-E7A91FDE6E89}" srcId="{80B65C87-2DD1-4ECF-A622-6AB8C53F5194}" destId="{871956CB-C7FB-4667-A5B7-2C102D534B6A}" srcOrd="3" destOrd="0" parTransId="{45E96046-8763-4020-8B67-81AF12401133}" sibTransId="{1CE50620-8AF9-48FD-BEFE-0158A9DA5614}"/>
    <dgm:cxn modelId="{CB3EBB99-49C8-41D9-B3A6-B4FD2B1051F4}" type="presOf" srcId="{2226E7E9-5983-4EA8-B7AC-005B019ACD7E}" destId="{B2CAB2FB-2C26-46E2-933B-E2DE280CEF17}" srcOrd="1" destOrd="0" presId="urn:microsoft.com/office/officeart/2005/8/layout/vProcess5"/>
    <dgm:cxn modelId="{4F06108E-D908-4547-B69A-C2CB20E1D5A2}" type="presOf" srcId="{80B65C87-2DD1-4ECF-A622-6AB8C53F5194}" destId="{BC1E184E-E740-4DA1-AF98-168DECF9B581}" srcOrd="0" destOrd="0" presId="urn:microsoft.com/office/officeart/2005/8/layout/vProcess5"/>
    <dgm:cxn modelId="{D4EC3B05-029E-4183-9DBE-DAD6BBF76F7B}" type="presOf" srcId="{A9781971-32D3-4719-A44A-9FA9BC10ADEB}" destId="{EE863C48-6A95-4D15-B3D2-6478E7ACF46C}" srcOrd="0" destOrd="0" presId="urn:microsoft.com/office/officeart/2005/8/layout/vProcess5"/>
    <dgm:cxn modelId="{925C28EE-70EE-4681-A7E6-FBE785AFD788}" type="presOf" srcId="{04534C5B-868A-49BD-996C-ACD13C50799B}" destId="{DBF22B5A-4EE0-4921-BBC7-A3414806D52F}" srcOrd="0" destOrd="0" presId="urn:microsoft.com/office/officeart/2005/8/layout/vProcess5"/>
    <dgm:cxn modelId="{881CB795-E92B-41BF-99A1-8D8E4B039817}" type="presParOf" srcId="{BC1E184E-E740-4DA1-AF98-168DECF9B581}" destId="{0029308E-08D3-4FD1-BEDC-D90F5EDD7C75}" srcOrd="0" destOrd="0" presId="urn:microsoft.com/office/officeart/2005/8/layout/vProcess5"/>
    <dgm:cxn modelId="{CCA05EB5-CF95-4C6F-8F89-3D7363D74939}" type="presParOf" srcId="{BC1E184E-E740-4DA1-AF98-168DECF9B581}" destId="{1B0284A4-A23F-4F8E-8974-40B402AEB1A7}" srcOrd="1" destOrd="0" presId="urn:microsoft.com/office/officeart/2005/8/layout/vProcess5"/>
    <dgm:cxn modelId="{5B2B5D0A-C5DE-4219-9649-39D5FA8AFBAA}" type="presParOf" srcId="{BC1E184E-E740-4DA1-AF98-168DECF9B581}" destId="{DBF22B5A-4EE0-4921-BBC7-A3414806D52F}" srcOrd="2" destOrd="0" presId="urn:microsoft.com/office/officeart/2005/8/layout/vProcess5"/>
    <dgm:cxn modelId="{504D31EF-9513-49F8-869D-A0A480175D40}" type="presParOf" srcId="{BC1E184E-E740-4DA1-AF98-168DECF9B581}" destId="{6E882DA6-B32E-4C82-BDA0-9967F3F020A7}" srcOrd="3" destOrd="0" presId="urn:microsoft.com/office/officeart/2005/8/layout/vProcess5"/>
    <dgm:cxn modelId="{0868F647-F50F-415D-84C1-6458F6A44B82}" type="presParOf" srcId="{BC1E184E-E740-4DA1-AF98-168DECF9B581}" destId="{3E64BF5F-9DF1-4064-B987-F70ECE0706DB}" srcOrd="4" destOrd="0" presId="urn:microsoft.com/office/officeart/2005/8/layout/vProcess5"/>
    <dgm:cxn modelId="{6A0BDC93-76F6-4675-9DCD-BBD7956488CB}" type="presParOf" srcId="{BC1E184E-E740-4DA1-AF98-168DECF9B581}" destId="{32D860D2-DF29-4FC9-9713-DFC79E5A377A}" srcOrd="5" destOrd="0" presId="urn:microsoft.com/office/officeart/2005/8/layout/vProcess5"/>
    <dgm:cxn modelId="{63205A35-8036-4F6E-9E9C-7589390C5160}" type="presParOf" srcId="{BC1E184E-E740-4DA1-AF98-168DECF9B581}" destId="{EE863C48-6A95-4D15-B3D2-6478E7ACF46C}" srcOrd="6" destOrd="0" presId="urn:microsoft.com/office/officeart/2005/8/layout/vProcess5"/>
    <dgm:cxn modelId="{8D9205CC-2DBE-4F04-A6AE-10322CA07A0D}" type="presParOf" srcId="{BC1E184E-E740-4DA1-AF98-168DECF9B581}" destId="{F6C9C851-C926-4B94-9754-EE375C734682}" srcOrd="7" destOrd="0" presId="urn:microsoft.com/office/officeart/2005/8/layout/vProcess5"/>
    <dgm:cxn modelId="{99CDB819-724B-4B5D-9866-F877FCBA1FFD}" type="presParOf" srcId="{BC1E184E-E740-4DA1-AF98-168DECF9B581}" destId="{0773FA78-C43D-4CFA-B49D-8BC43C9323A8}" srcOrd="8" destOrd="0" presId="urn:microsoft.com/office/officeart/2005/8/layout/vProcess5"/>
    <dgm:cxn modelId="{7494DA18-AF78-4267-80F6-2EE8A9ED131E}" type="presParOf" srcId="{BC1E184E-E740-4DA1-AF98-168DECF9B581}" destId="{690E51E6-DE77-42E5-B152-FC0E74E670F9}" srcOrd="9" destOrd="0" presId="urn:microsoft.com/office/officeart/2005/8/layout/vProcess5"/>
    <dgm:cxn modelId="{BD800F8A-F707-41D8-9E64-C9AED4560B59}" type="presParOf" srcId="{BC1E184E-E740-4DA1-AF98-168DECF9B581}" destId="{B2CAB2FB-2C26-46E2-933B-E2DE280CEF17}" srcOrd="10" destOrd="0" presId="urn:microsoft.com/office/officeart/2005/8/layout/vProcess5"/>
    <dgm:cxn modelId="{D27DC98A-6EAB-4C6B-BF57-9DD5B5BD4E4D}" type="presParOf" srcId="{BC1E184E-E740-4DA1-AF98-168DECF9B581}" destId="{4324F52F-BBA6-4391-92A2-1C5F33A67A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C9CF27-2367-4EF7-BEAA-34A8AA60F8A4}">
      <dgm:prSet custT="1"/>
      <dgm:spPr/>
      <dgm:t>
        <a:bodyPr/>
        <a:lstStyle/>
        <a:p>
          <a:r>
            <a:rPr lang="hr-HR" sz="2400" dirty="0"/>
            <a:t>Familia, rimska obitelj</a:t>
          </a:r>
        </a:p>
      </dgm:t>
    </dgm:pt>
    <dgm:pt modelId="{4CEA23D9-0897-49AF-8FBA-06BD1EEC096A}" type="parTrans" cxnId="{FBF1C430-C87D-4758-975B-3AA9AFC533A5}">
      <dgm:prSet/>
      <dgm:spPr/>
      <dgm:t>
        <a:bodyPr/>
        <a:lstStyle/>
        <a:p>
          <a:endParaRPr lang="hr-HR"/>
        </a:p>
      </dgm:t>
    </dgm:pt>
    <dgm:pt modelId="{8A53735F-8985-4B2F-B707-558E0D177B50}" type="sibTrans" cxnId="{FBF1C430-C87D-4758-975B-3AA9AFC533A5}">
      <dgm:prSet/>
      <dgm:spPr/>
      <dgm:t>
        <a:bodyPr/>
        <a:lstStyle/>
        <a:p>
          <a:endParaRPr lang="hr-HR"/>
        </a:p>
      </dgm:t>
    </dgm:pt>
    <dgm:pt modelId="{504902DA-B81E-40A5-ABF2-910A2EF0852E}">
      <dgm:prSet custT="1"/>
      <dgm:spPr/>
      <dgm:t>
        <a:bodyPr/>
        <a:lstStyle/>
        <a:p>
          <a:r>
            <a:rPr lang="hr-HR" sz="2400" dirty="0"/>
            <a:t>Pater </a:t>
          </a:r>
          <a:r>
            <a:rPr lang="hr-HR" sz="2400" dirty="0" err="1"/>
            <a:t>familias</a:t>
          </a:r>
          <a:r>
            <a:rPr lang="hr-HR" sz="2400" dirty="0"/>
            <a:t>, otac glava obitelji</a:t>
          </a:r>
        </a:p>
      </dgm:t>
    </dgm:pt>
    <dgm:pt modelId="{D4CB0E31-DBBC-4FD3-B5AD-58D092441087}" type="parTrans" cxnId="{5CAEA8D4-5994-404D-B04B-10C6E46B29B5}">
      <dgm:prSet/>
      <dgm:spPr/>
      <dgm:t>
        <a:bodyPr/>
        <a:lstStyle/>
        <a:p>
          <a:endParaRPr lang="hr-HR"/>
        </a:p>
      </dgm:t>
    </dgm:pt>
    <dgm:pt modelId="{CAAE61E5-0DE9-4F66-B2D8-1EE143795548}" type="sibTrans" cxnId="{5CAEA8D4-5994-404D-B04B-10C6E46B29B5}">
      <dgm:prSet/>
      <dgm:spPr/>
      <dgm:t>
        <a:bodyPr/>
        <a:lstStyle/>
        <a:p>
          <a:endParaRPr lang="hr-HR"/>
        </a:p>
      </dgm:t>
    </dgm:pt>
    <dgm:pt modelId="{F8A92C6B-ADAD-4F77-9591-365F684D36F5}">
      <dgm:prSet custT="1"/>
      <dgm:spPr/>
      <dgm:t>
        <a:bodyPr/>
        <a:lstStyle/>
        <a:p>
          <a:r>
            <a:rPr lang="hr-HR" sz="2400" dirty="0"/>
            <a:t>Obavljao vjerske obrede, prinosio žrtve i molio se dušama predaka</a:t>
          </a:r>
        </a:p>
      </dgm:t>
    </dgm:pt>
    <dgm:pt modelId="{2001DF69-68DE-4333-9693-6C9BF1BB3A76}" type="parTrans" cxnId="{934B7935-1C7C-4776-B577-7567B9B94B30}">
      <dgm:prSet/>
      <dgm:spPr/>
      <dgm:t>
        <a:bodyPr/>
        <a:lstStyle/>
        <a:p>
          <a:endParaRPr lang="hr-HR"/>
        </a:p>
      </dgm:t>
    </dgm:pt>
    <dgm:pt modelId="{A32FB912-38D7-41A3-A047-40E363F208C1}" type="sibTrans" cxnId="{934B7935-1C7C-4776-B577-7567B9B94B30}">
      <dgm:prSet/>
      <dgm:spPr/>
      <dgm:t>
        <a:bodyPr/>
        <a:lstStyle/>
        <a:p>
          <a:endParaRPr lang="hr-HR"/>
        </a:p>
      </dgm:t>
    </dgm:pt>
    <dgm:pt modelId="{5EE33CFE-024F-4A52-A308-E61E1B05647A}">
      <dgm:prSet custT="1"/>
      <dgm:spPr/>
      <dgm:t>
        <a:bodyPr/>
        <a:lstStyle/>
        <a:p>
          <a:r>
            <a:rPr lang="hr-HR" sz="2400" dirty="0"/>
            <a:t>Majka, upravljala kućom i bila zadužena za kućanske poslove</a:t>
          </a:r>
        </a:p>
      </dgm:t>
    </dgm:pt>
    <dgm:pt modelId="{A743F6BF-D309-4ED2-95A2-10373E2FAEF4}" type="parTrans" cxnId="{B129974D-88C5-4C71-8C2F-D663B6B9ADF0}">
      <dgm:prSet/>
      <dgm:spPr/>
      <dgm:t>
        <a:bodyPr/>
        <a:lstStyle/>
        <a:p>
          <a:endParaRPr lang="hr-HR"/>
        </a:p>
      </dgm:t>
    </dgm:pt>
    <dgm:pt modelId="{31F9194D-457F-453C-A0E9-DB004BEE771F}" type="sibTrans" cxnId="{B129974D-88C5-4C71-8C2F-D663B6B9ADF0}">
      <dgm:prSet/>
      <dgm:spPr/>
      <dgm:t>
        <a:bodyPr/>
        <a:lstStyle/>
        <a:p>
          <a:endParaRPr lang="hr-HR"/>
        </a:p>
      </dgm:t>
    </dgm:pt>
    <dgm:pt modelId="{8A5789E3-2B8B-462E-A0A8-CCDFFF53EED9}" type="pres">
      <dgm:prSet presAssocID="{211A01C6-0BAF-4331-B1A4-FC75A00D3D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68972A7-8F05-4515-B0DD-F63BC1D428B6}" type="pres">
      <dgm:prSet presAssocID="{211A01C6-0BAF-4331-B1A4-FC75A00D3D31}" presName="dummyMaxCanvas" presStyleCnt="0">
        <dgm:presLayoutVars/>
      </dgm:prSet>
      <dgm:spPr/>
    </dgm:pt>
    <dgm:pt modelId="{5346B542-DB4C-40AE-9317-C665BA254DF3}" type="pres">
      <dgm:prSet presAssocID="{211A01C6-0BAF-4331-B1A4-FC75A00D3D3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3DEC64-8847-4389-BDAA-256B8B7C5B9E}" type="pres">
      <dgm:prSet presAssocID="{211A01C6-0BAF-4331-B1A4-FC75A00D3D3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FDC63F-C77E-4E27-9975-99448B8AFB05}" type="pres">
      <dgm:prSet presAssocID="{211A01C6-0BAF-4331-B1A4-FC75A00D3D3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562445-7753-4030-BA2D-D586EF1050D5}" type="pres">
      <dgm:prSet presAssocID="{211A01C6-0BAF-4331-B1A4-FC75A00D3D3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22B1B2-85C5-4B42-98CA-98D694BA5475}" type="pres">
      <dgm:prSet presAssocID="{211A01C6-0BAF-4331-B1A4-FC75A00D3D3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BFB5EB-8211-4858-A072-F058F75104D2}" type="pres">
      <dgm:prSet presAssocID="{211A01C6-0BAF-4331-B1A4-FC75A00D3D3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56A684-0959-4E21-9EC4-0D4C8215CE2E}" type="pres">
      <dgm:prSet presAssocID="{211A01C6-0BAF-4331-B1A4-FC75A00D3D3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9C9CB1-F0DC-49DD-9A5E-AEDA1558122B}" type="pres">
      <dgm:prSet presAssocID="{211A01C6-0BAF-4331-B1A4-FC75A00D3D3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D78C8C-0FF7-4B62-819A-C8AA3DF0AD10}" type="pres">
      <dgm:prSet presAssocID="{211A01C6-0BAF-4331-B1A4-FC75A00D3D3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50F0EC-956C-47AD-A115-E17179046596}" type="pres">
      <dgm:prSet presAssocID="{211A01C6-0BAF-4331-B1A4-FC75A00D3D3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9A322B-D5B4-48CA-AA91-054E963B9B70}" type="pres">
      <dgm:prSet presAssocID="{211A01C6-0BAF-4331-B1A4-FC75A00D3D3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913B1D8-53E4-42E7-ABCA-108B8D629C73}" type="presOf" srcId="{5EE33CFE-024F-4A52-A308-E61E1B05647A}" destId="{609A322B-D5B4-48CA-AA91-054E963B9B70}" srcOrd="1" destOrd="0" presId="urn:microsoft.com/office/officeart/2005/8/layout/vProcess5"/>
    <dgm:cxn modelId="{934B7935-1C7C-4776-B577-7567B9B94B30}" srcId="{211A01C6-0BAF-4331-B1A4-FC75A00D3D31}" destId="{F8A92C6B-ADAD-4F77-9591-365F684D36F5}" srcOrd="2" destOrd="0" parTransId="{2001DF69-68DE-4333-9693-6C9BF1BB3A76}" sibTransId="{A32FB912-38D7-41A3-A047-40E363F208C1}"/>
    <dgm:cxn modelId="{A261CED0-9A65-4F6F-93AE-F0737BCBE3B2}" type="presOf" srcId="{3EC9CF27-2367-4EF7-BEAA-34A8AA60F8A4}" destId="{5346B542-DB4C-40AE-9317-C665BA254DF3}" srcOrd="0" destOrd="0" presId="urn:microsoft.com/office/officeart/2005/8/layout/vProcess5"/>
    <dgm:cxn modelId="{58BC0797-43E5-40A9-BAF7-799FA3C915CD}" type="presOf" srcId="{8A53735F-8985-4B2F-B707-558E0D177B50}" destId="{BA22B1B2-85C5-4B42-98CA-98D694BA5475}" srcOrd="0" destOrd="0" presId="urn:microsoft.com/office/officeart/2005/8/layout/vProcess5"/>
    <dgm:cxn modelId="{EBBC7E64-BDBB-4C71-8387-6BB0791F799C}" type="presOf" srcId="{F8A92C6B-ADAD-4F77-9591-365F684D36F5}" destId="{14FDC63F-C77E-4E27-9975-99448B8AFB05}" srcOrd="0" destOrd="0" presId="urn:microsoft.com/office/officeart/2005/8/layout/vProcess5"/>
    <dgm:cxn modelId="{5CAEA8D4-5994-404D-B04B-10C6E46B29B5}" srcId="{211A01C6-0BAF-4331-B1A4-FC75A00D3D31}" destId="{504902DA-B81E-40A5-ABF2-910A2EF0852E}" srcOrd="1" destOrd="0" parTransId="{D4CB0E31-DBBC-4FD3-B5AD-58D092441087}" sibTransId="{CAAE61E5-0DE9-4F66-B2D8-1EE143795548}"/>
    <dgm:cxn modelId="{28BF1BE2-11B1-471E-87AA-8E1630DC3381}" type="presOf" srcId="{211A01C6-0BAF-4331-B1A4-FC75A00D3D31}" destId="{8A5789E3-2B8B-462E-A0A8-CCDFFF53EED9}" srcOrd="0" destOrd="0" presId="urn:microsoft.com/office/officeart/2005/8/layout/vProcess5"/>
    <dgm:cxn modelId="{3CC003A9-8B29-498C-BA17-F1577FEF5AF1}" type="presOf" srcId="{3EC9CF27-2367-4EF7-BEAA-34A8AA60F8A4}" destId="{649C9CB1-F0DC-49DD-9A5E-AEDA1558122B}" srcOrd="1" destOrd="0" presId="urn:microsoft.com/office/officeart/2005/8/layout/vProcess5"/>
    <dgm:cxn modelId="{DEFE9794-2AF1-46EC-8240-B7DBCB23558E}" type="presOf" srcId="{5EE33CFE-024F-4A52-A308-E61E1B05647A}" destId="{7B562445-7753-4030-BA2D-D586EF1050D5}" srcOrd="0" destOrd="0" presId="urn:microsoft.com/office/officeart/2005/8/layout/vProcess5"/>
    <dgm:cxn modelId="{AAB356C0-D5E9-40C1-AC08-853279957461}" type="presOf" srcId="{CAAE61E5-0DE9-4F66-B2D8-1EE143795548}" destId="{6CBFB5EB-8211-4858-A072-F058F75104D2}" srcOrd="0" destOrd="0" presId="urn:microsoft.com/office/officeart/2005/8/layout/vProcess5"/>
    <dgm:cxn modelId="{04526965-CF7D-4330-9454-177E41D0FBB0}" type="presOf" srcId="{504902DA-B81E-40A5-ABF2-910A2EF0852E}" destId="{88D78C8C-0FF7-4B62-819A-C8AA3DF0AD10}" srcOrd="1" destOrd="0" presId="urn:microsoft.com/office/officeart/2005/8/layout/vProcess5"/>
    <dgm:cxn modelId="{D313FBEE-0D43-4761-BBB7-E5477BF46210}" type="presOf" srcId="{504902DA-B81E-40A5-ABF2-910A2EF0852E}" destId="{993DEC64-8847-4389-BDAA-256B8B7C5B9E}" srcOrd="0" destOrd="0" presId="urn:microsoft.com/office/officeart/2005/8/layout/vProcess5"/>
    <dgm:cxn modelId="{FBF1C430-C87D-4758-975B-3AA9AFC533A5}" srcId="{211A01C6-0BAF-4331-B1A4-FC75A00D3D31}" destId="{3EC9CF27-2367-4EF7-BEAA-34A8AA60F8A4}" srcOrd="0" destOrd="0" parTransId="{4CEA23D9-0897-49AF-8FBA-06BD1EEC096A}" sibTransId="{8A53735F-8985-4B2F-B707-558E0D177B50}"/>
    <dgm:cxn modelId="{0E6A55A5-34DD-4D72-BA4F-5468F8D53591}" type="presOf" srcId="{F8A92C6B-ADAD-4F77-9591-365F684D36F5}" destId="{1A50F0EC-956C-47AD-A115-E17179046596}" srcOrd="1" destOrd="0" presId="urn:microsoft.com/office/officeart/2005/8/layout/vProcess5"/>
    <dgm:cxn modelId="{B129974D-88C5-4C71-8C2F-D663B6B9ADF0}" srcId="{211A01C6-0BAF-4331-B1A4-FC75A00D3D31}" destId="{5EE33CFE-024F-4A52-A308-E61E1B05647A}" srcOrd="3" destOrd="0" parTransId="{A743F6BF-D309-4ED2-95A2-10373E2FAEF4}" sibTransId="{31F9194D-457F-453C-A0E9-DB004BEE771F}"/>
    <dgm:cxn modelId="{CD0AAF24-834E-45B7-B92C-A71C1CF1526E}" type="presOf" srcId="{A32FB912-38D7-41A3-A047-40E363F208C1}" destId="{3D56A684-0959-4E21-9EC4-0D4C8215CE2E}" srcOrd="0" destOrd="0" presId="urn:microsoft.com/office/officeart/2005/8/layout/vProcess5"/>
    <dgm:cxn modelId="{F9815F4D-B624-4347-BB59-AD1540B13E5E}" type="presParOf" srcId="{8A5789E3-2B8B-462E-A0A8-CCDFFF53EED9}" destId="{268972A7-8F05-4515-B0DD-F63BC1D428B6}" srcOrd="0" destOrd="0" presId="urn:microsoft.com/office/officeart/2005/8/layout/vProcess5"/>
    <dgm:cxn modelId="{444A4B0F-1C26-4ECA-83F8-E67312BA3ED1}" type="presParOf" srcId="{8A5789E3-2B8B-462E-A0A8-CCDFFF53EED9}" destId="{5346B542-DB4C-40AE-9317-C665BA254DF3}" srcOrd="1" destOrd="0" presId="urn:microsoft.com/office/officeart/2005/8/layout/vProcess5"/>
    <dgm:cxn modelId="{A5E36927-8451-4D2A-8CD6-12BD6CE5914F}" type="presParOf" srcId="{8A5789E3-2B8B-462E-A0A8-CCDFFF53EED9}" destId="{993DEC64-8847-4389-BDAA-256B8B7C5B9E}" srcOrd="2" destOrd="0" presId="urn:microsoft.com/office/officeart/2005/8/layout/vProcess5"/>
    <dgm:cxn modelId="{91599C93-C7F1-4F39-BB5F-E36BA2ADFC68}" type="presParOf" srcId="{8A5789E3-2B8B-462E-A0A8-CCDFFF53EED9}" destId="{14FDC63F-C77E-4E27-9975-99448B8AFB05}" srcOrd="3" destOrd="0" presId="urn:microsoft.com/office/officeart/2005/8/layout/vProcess5"/>
    <dgm:cxn modelId="{1B99D004-AA5A-47D4-BB48-6274C652EB41}" type="presParOf" srcId="{8A5789E3-2B8B-462E-A0A8-CCDFFF53EED9}" destId="{7B562445-7753-4030-BA2D-D586EF1050D5}" srcOrd="4" destOrd="0" presId="urn:microsoft.com/office/officeart/2005/8/layout/vProcess5"/>
    <dgm:cxn modelId="{BF87A0C1-C054-43DF-A327-C65437A07925}" type="presParOf" srcId="{8A5789E3-2B8B-462E-A0A8-CCDFFF53EED9}" destId="{BA22B1B2-85C5-4B42-98CA-98D694BA5475}" srcOrd="5" destOrd="0" presId="urn:microsoft.com/office/officeart/2005/8/layout/vProcess5"/>
    <dgm:cxn modelId="{F08F5CDB-FEFA-43A5-956E-B0BA70F5FF0F}" type="presParOf" srcId="{8A5789E3-2B8B-462E-A0A8-CCDFFF53EED9}" destId="{6CBFB5EB-8211-4858-A072-F058F75104D2}" srcOrd="6" destOrd="0" presId="urn:microsoft.com/office/officeart/2005/8/layout/vProcess5"/>
    <dgm:cxn modelId="{D8EBCA6F-025C-4388-B30E-84FBF69F872E}" type="presParOf" srcId="{8A5789E3-2B8B-462E-A0A8-CCDFFF53EED9}" destId="{3D56A684-0959-4E21-9EC4-0D4C8215CE2E}" srcOrd="7" destOrd="0" presId="urn:microsoft.com/office/officeart/2005/8/layout/vProcess5"/>
    <dgm:cxn modelId="{52C15E44-AA0C-46FD-9E4F-3E405351F79E}" type="presParOf" srcId="{8A5789E3-2B8B-462E-A0A8-CCDFFF53EED9}" destId="{649C9CB1-F0DC-49DD-9A5E-AEDA1558122B}" srcOrd="8" destOrd="0" presId="urn:microsoft.com/office/officeart/2005/8/layout/vProcess5"/>
    <dgm:cxn modelId="{F868FFC7-3642-4F4D-B71E-488AED040011}" type="presParOf" srcId="{8A5789E3-2B8B-462E-A0A8-CCDFFF53EED9}" destId="{88D78C8C-0FF7-4B62-819A-C8AA3DF0AD10}" srcOrd="9" destOrd="0" presId="urn:microsoft.com/office/officeart/2005/8/layout/vProcess5"/>
    <dgm:cxn modelId="{75D7AA8D-4086-4F23-9C60-70FE18932E3B}" type="presParOf" srcId="{8A5789E3-2B8B-462E-A0A8-CCDFFF53EED9}" destId="{1A50F0EC-956C-47AD-A115-E17179046596}" srcOrd="10" destOrd="0" presId="urn:microsoft.com/office/officeart/2005/8/layout/vProcess5"/>
    <dgm:cxn modelId="{124905FF-E5D8-4DBB-8B7B-CD91E738938E}" type="presParOf" srcId="{8A5789E3-2B8B-462E-A0A8-CCDFFF53EED9}" destId="{609A322B-D5B4-48CA-AA91-054E963B9B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C9CF27-2367-4EF7-BEAA-34A8AA60F8A4}">
      <dgm:prSet/>
      <dgm:spPr/>
      <dgm:t>
        <a:bodyPr/>
        <a:lstStyle/>
        <a:p>
          <a:r>
            <a:rPr lang="hr-HR" dirty="0"/>
            <a:t>Domus, najčešći tip rimske kuće za bogate</a:t>
          </a:r>
        </a:p>
      </dgm:t>
    </dgm:pt>
    <dgm:pt modelId="{4CEA23D9-0897-49AF-8FBA-06BD1EEC096A}" type="parTrans" cxnId="{FBF1C430-C87D-4758-975B-3AA9AFC533A5}">
      <dgm:prSet/>
      <dgm:spPr/>
      <dgm:t>
        <a:bodyPr/>
        <a:lstStyle/>
        <a:p>
          <a:endParaRPr lang="hr-HR"/>
        </a:p>
      </dgm:t>
    </dgm:pt>
    <dgm:pt modelId="{8A53735F-8985-4B2F-B707-558E0D177B50}" type="sibTrans" cxnId="{FBF1C430-C87D-4758-975B-3AA9AFC533A5}">
      <dgm:prSet/>
      <dgm:spPr/>
      <dgm:t>
        <a:bodyPr/>
        <a:lstStyle/>
        <a:p>
          <a:endParaRPr lang="hr-HR"/>
        </a:p>
      </dgm:t>
    </dgm:pt>
    <dgm:pt modelId="{FF870D33-7A7B-4939-A1B5-0FADD6062D97}">
      <dgm:prSet/>
      <dgm:spPr/>
      <dgm:t>
        <a:bodyPr/>
        <a:lstStyle/>
        <a:p>
          <a:r>
            <a:rPr lang="hr-HR" dirty="0"/>
            <a:t>Atrij, natkriveno unutarnje dvorište kuće</a:t>
          </a:r>
        </a:p>
      </dgm:t>
    </dgm:pt>
    <dgm:pt modelId="{28842C0C-9E6C-4DDD-9BF0-A0F5A053460F}" type="parTrans" cxnId="{FA3BB262-8A28-4F38-B59B-8522FAEBCAD6}">
      <dgm:prSet/>
      <dgm:spPr/>
      <dgm:t>
        <a:bodyPr/>
        <a:lstStyle/>
        <a:p>
          <a:endParaRPr lang="hr-HR"/>
        </a:p>
      </dgm:t>
    </dgm:pt>
    <dgm:pt modelId="{07BB6581-60AB-41DB-99D9-1272E1359024}" type="sibTrans" cxnId="{FA3BB262-8A28-4F38-B59B-8522FAEBCAD6}">
      <dgm:prSet/>
      <dgm:spPr/>
      <dgm:t>
        <a:bodyPr/>
        <a:lstStyle/>
        <a:p>
          <a:endParaRPr lang="hr-HR"/>
        </a:p>
      </dgm:t>
    </dgm:pt>
    <dgm:pt modelId="{9779C5BE-DC3E-4EFC-8481-AA267AF97417}">
      <dgm:prSet/>
      <dgm:spPr/>
      <dgm:t>
        <a:bodyPr/>
        <a:lstStyle/>
        <a:p>
          <a:r>
            <a:rPr lang="hr-HR" dirty="0"/>
            <a:t>Gradnja gradskih blokova – </a:t>
          </a:r>
          <a:r>
            <a:rPr lang="hr-HR" dirty="0" err="1"/>
            <a:t>insula</a:t>
          </a:r>
          <a:endParaRPr lang="hr-HR" dirty="0"/>
        </a:p>
      </dgm:t>
    </dgm:pt>
    <dgm:pt modelId="{8A17EBFC-8BD6-406C-895B-34B9CE151FE3}" type="parTrans" cxnId="{426F957A-4F4E-47FE-B98D-4E8124E9E4D9}">
      <dgm:prSet/>
      <dgm:spPr/>
      <dgm:t>
        <a:bodyPr/>
        <a:lstStyle/>
        <a:p>
          <a:endParaRPr lang="hr-HR"/>
        </a:p>
      </dgm:t>
    </dgm:pt>
    <dgm:pt modelId="{05D44A39-1018-427B-81C3-085C4637EAB3}" type="sibTrans" cxnId="{426F957A-4F4E-47FE-B98D-4E8124E9E4D9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B8F51CDD-22B2-4B89-8DC1-9011DFF3A7DF}">
      <dgm:prSet/>
      <dgm:spPr/>
      <dgm:t>
        <a:bodyPr/>
        <a:lstStyle/>
        <a:p>
          <a:r>
            <a:rPr lang="hr-HR" dirty="0"/>
            <a:t>Vile, raskošne kuće najbogatijih Rimljana</a:t>
          </a:r>
        </a:p>
      </dgm:t>
    </dgm:pt>
    <dgm:pt modelId="{C8266763-6DD2-430A-8A6A-1A92F4269984}" type="parTrans" cxnId="{B538A207-BB3A-4814-A891-57A2F2E48094}">
      <dgm:prSet/>
      <dgm:spPr/>
      <dgm:t>
        <a:bodyPr/>
        <a:lstStyle/>
        <a:p>
          <a:endParaRPr lang="hr-HR"/>
        </a:p>
      </dgm:t>
    </dgm:pt>
    <dgm:pt modelId="{2D4750DF-71BE-4D51-8F30-9EF8CAE6FF18}" type="sibTrans" cxnId="{B538A207-BB3A-4814-A891-57A2F2E48094}">
      <dgm:prSet/>
      <dgm:spPr/>
      <dgm:t>
        <a:bodyPr/>
        <a:lstStyle/>
        <a:p>
          <a:endParaRPr lang="hr-HR"/>
        </a:p>
      </dgm:t>
    </dgm:pt>
    <dgm:pt modelId="{336B1472-9688-4BC2-B935-47EB59A20142}">
      <dgm:prSet/>
      <dgm:spPr/>
      <dgm:t>
        <a:bodyPr/>
        <a:lstStyle/>
        <a:p>
          <a:r>
            <a:rPr lang="hr-HR" dirty="0"/>
            <a:t>Terme, javna kupališta</a:t>
          </a:r>
        </a:p>
      </dgm:t>
    </dgm:pt>
    <dgm:pt modelId="{BE3D5FDB-70F2-46F2-8CB4-E6CB80EFF1E5}" type="parTrans" cxnId="{3F386A91-FFE3-4538-A847-F1C62D1121C0}">
      <dgm:prSet/>
      <dgm:spPr/>
      <dgm:t>
        <a:bodyPr/>
        <a:lstStyle/>
        <a:p>
          <a:endParaRPr lang="hr-HR"/>
        </a:p>
      </dgm:t>
    </dgm:pt>
    <dgm:pt modelId="{2D34DB3D-75C5-40CC-AFFB-F818F493E522}" type="sibTrans" cxnId="{3F386A91-FFE3-4538-A847-F1C62D1121C0}">
      <dgm:prSet/>
      <dgm:spPr/>
      <dgm:t>
        <a:bodyPr/>
        <a:lstStyle/>
        <a:p>
          <a:endParaRPr lang="hr-HR"/>
        </a:p>
      </dgm:t>
    </dgm:pt>
    <dgm:pt modelId="{77E6B483-F95C-49B5-9B2A-4C3612624E18}" type="pres">
      <dgm:prSet presAssocID="{211A01C6-0BAF-4331-B1A4-FC75A00D3D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17CC82-01A1-4F44-AC90-F848227EA007}" type="pres">
      <dgm:prSet presAssocID="{211A01C6-0BAF-4331-B1A4-FC75A00D3D31}" presName="dummyMaxCanvas" presStyleCnt="0">
        <dgm:presLayoutVars/>
      </dgm:prSet>
      <dgm:spPr/>
    </dgm:pt>
    <dgm:pt modelId="{31D3535F-5222-462D-8653-43D002676528}" type="pres">
      <dgm:prSet presAssocID="{211A01C6-0BAF-4331-B1A4-FC75A00D3D3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7E4AC7-1829-4E4C-9ECA-153C692DAC69}" type="pres">
      <dgm:prSet presAssocID="{211A01C6-0BAF-4331-B1A4-FC75A00D3D3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3A4B99-5650-46F9-863D-3D407D92A7DB}" type="pres">
      <dgm:prSet presAssocID="{211A01C6-0BAF-4331-B1A4-FC75A00D3D3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84DF10-9EBD-4650-9D57-A4444C88C3A6}" type="pres">
      <dgm:prSet presAssocID="{211A01C6-0BAF-4331-B1A4-FC75A00D3D3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EBCBA4-7AA3-4553-9A96-B38F93852E01}" type="pres">
      <dgm:prSet presAssocID="{211A01C6-0BAF-4331-B1A4-FC75A00D3D3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54DCFA-EE91-44E6-95C3-BAA220012EA9}" type="pres">
      <dgm:prSet presAssocID="{211A01C6-0BAF-4331-B1A4-FC75A00D3D3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09AA3E-F957-4215-BAAF-B8C3AC389431}" type="pres">
      <dgm:prSet presAssocID="{211A01C6-0BAF-4331-B1A4-FC75A00D3D3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830B63-A5A8-4B02-A28C-B06BC6D9765A}" type="pres">
      <dgm:prSet presAssocID="{211A01C6-0BAF-4331-B1A4-FC75A00D3D3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FE669B-FABC-4464-9F3D-9D55179B8205}" type="pres">
      <dgm:prSet presAssocID="{211A01C6-0BAF-4331-B1A4-FC75A00D3D3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44E635-4A96-410B-9B56-690F0EB71D92}" type="pres">
      <dgm:prSet presAssocID="{211A01C6-0BAF-4331-B1A4-FC75A00D3D3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890E3B-67A4-4D44-B719-9661713699CF}" type="pres">
      <dgm:prSet presAssocID="{211A01C6-0BAF-4331-B1A4-FC75A00D3D3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AA031D-F36F-47D0-BA22-8B46C64311C0}" type="pres">
      <dgm:prSet presAssocID="{211A01C6-0BAF-4331-B1A4-FC75A00D3D3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C6D57D-AB00-480A-B37D-55D24C8C2A7B}" type="pres">
      <dgm:prSet presAssocID="{211A01C6-0BAF-4331-B1A4-FC75A00D3D3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FE9A33-9369-4C77-83F7-412FBE3D1F4C}" type="pres">
      <dgm:prSet presAssocID="{211A01C6-0BAF-4331-B1A4-FC75A00D3D3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964366-A1EB-4A01-86E7-BE7F7FBA52A2}" type="presOf" srcId="{FF870D33-7A7B-4939-A1B5-0FADD6062D97}" destId="{EE890E3B-67A4-4D44-B719-9661713699CF}" srcOrd="1" destOrd="0" presId="urn:microsoft.com/office/officeart/2005/8/layout/vProcess5"/>
    <dgm:cxn modelId="{8BD6BBAE-C9E0-41E8-9557-9BFDF37C84A2}" type="presOf" srcId="{336B1472-9688-4BC2-B935-47EB59A20142}" destId="{EFFE9A33-9369-4C77-83F7-412FBE3D1F4C}" srcOrd="1" destOrd="0" presId="urn:microsoft.com/office/officeart/2005/8/layout/vProcess5"/>
    <dgm:cxn modelId="{DC126D9F-47F7-4EE5-9229-C0494790EDEF}" type="presOf" srcId="{8A53735F-8985-4B2F-B707-558E0D177B50}" destId="{7154DCFA-EE91-44E6-95C3-BAA220012EA9}" srcOrd="0" destOrd="0" presId="urn:microsoft.com/office/officeart/2005/8/layout/vProcess5"/>
    <dgm:cxn modelId="{DF56FC7A-292A-467D-A283-890085CA1F58}" type="presOf" srcId="{9779C5BE-DC3E-4EFC-8481-AA267AF97417}" destId="{283A4B99-5650-46F9-863D-3D407D92A7DB}" srcOrd="0" destOrd="0" presId="urn:microsoft.com/office/officeart/2005/8/layout/vProcess5"/>
    <dgm:cxn modelId="{204C80FD-1903-4779-8B98-C155DB9444BD}" type="presOf" srcId="{05D44A39-1018-427B-81C3-085C4637EAB3}" destId="{98830B63-A5A8-4B02-A28C-B06BC6D9765A}" srcOrd="0" destOrd="0" presId="urn:microsoft.com/office/officeart/2005/8/layout/vProcess5"/>
    <dgm:cxn modelId="{FA3BB262-8A28-4F38-B59B-8522FAEBCAD6}" srcId="{211A01C6-0BAF-4331-B1A4-FC75A00D3D31}" destId="{FF870D33-7A7B-4939-A1B5-0FADD6062D97}" srcOrd="1" destOrd="0" parTransId="{28842C0C-9E6C-4DDD-9BF0-A0F5A053460F}" sibTransId="{07BB6581-60AB-41DB-99D9-1272E1359024}"/>
    <dgm:cxn modelId="{C5DB0EF2-E952-406E-B283-B51FBC71200F}" type="presOf" srcId="{9779C5BE-DC3E-4EFC-8481-AA267AF97417}" destId="{B2AA031D-F36F-47D0-BA22-8B46C64311C0}" srcOrd="1" destOrd="0" presId="urn:microsoft.com/office/officeart/2005/8/layout/vProcess5"/>
    <dgm:cxn modelId="{23B7E3A3-528D-4D69-A595-DFE42743915F}" type="presOf" srcId="{336B1472-9688-4BC2-B935-47EB59A20142}" destId="{78EBCBA4-7AA3-4553-9A96-B38F93852E01}" srcOrd="0" destOrd="0" presId="urn:microsoft.com/office/officeart/2005/8/layout/vProcess5"/>
    <dgm:cxn modelId="{1CF97A8B-5105-44CA-A802-31DE65A38CF5}" type="presOf" srcId="{211A01C6-0BAF-4331-B1A4-FC75A00D3D31}" destId="{77E6B483-F95C-49B5-9B2A-4C3612624E18}" srcOrd="0" destOrd="0" presId="urn:microsoft.com/office/officeart/2005/8/layout/vProcess5"/>
    <dgm:cxn modelId="{FD2B8C95-73C5-4EA0-B2BF-0C3372094D5D}" type="presOf" srcId="{FF870D33-7A7B-4939-A1B5-0FADD6062D97}" destId="{897E4AC7-1829-4E4C-9ECA-153C692DAC69}" srcOrd="0" destOrd="0" presId="urn:microsoft.com/office/officeart/2005/8/layout/vProcess5"/>
    <dgm:cxn modelId="{48A7A35E-7EBF-4DC5-80FC-84C96C21EA0C}" type="presOf" srcId="{B8F51CDD-22B2-4B89-8DC1-9011DFF3A7DF}" destId="{B684DF10-9EBD-4650-9D57-A4444C88C3A6}" srcOrd="0" destOrd="0" presId="urn:microsoft.com/office/officeart/2005/8/layout/vProcess5"/>
    <dgm:cxn modelId="{F16DEC7D-F0B9-425A-9F80-57848487DA56}" type="presOf" srcId="{3EC9CF27-2367-4EF7-BEAA-34A8AA60F8A4}" destId="{31D3535F-5222-462D-8653-43D002676528}" srcOrd="0" destOrd="0" presId="urn:microsoft.com/office/officeart/2005/8/layout/vProcess5"/>
    <dgm:cxn modelId="{A5FBCE98-77DE-4B61-AEAE-33D8B86B6B6E}" type="presOf" srcId="{B8F51CDD-22B2-4B89-8DC1-9011DFF3A7DF}" destId="{2AC6D57D-AB00-480A-B37D-55D24C8C2A7B}" srcOrd="1" destOrd="0" presId="urn:microsoft.com/office/officeart/2005/8/layout/vProcess5"/>
    <dgm:cxn modelId="{3F386A91-FFE3-4538-A847-F1C62D1121C0}" srcId="{211A01C6-0BAF-4331-B1A4-FC75A00D3D31}" destId="{336B1472-9688-4BC2-B935-47EB59A20142}" srcOrd="4" destOrd="0" parTransId="{BE3D5FDB-70F2-46F2-8CB4-E6CB80EFF1E5}" sibTransId="{2D34DB3D-75C5-40CC-AFFB-F818F493E522}"/>
    <dgm:cxn modelId="{71DC3B67-9F70-4CE2-A13F-67AB4F7EE587}" type="presOf" srcId="{2D4750DF-71BE-4D51-8F30-9EF8CAE6FF18}" destId="{8DFE669B-FABC-4464-9F3D-9D55179B8205}" srcOrd="0" destOrd="0" presId="urn:microsoft.com/office/officeart/2005/8/layout/vProcess5"/>
    <dgm:cxn modelId="{1AA7E091-5F18-4F9F-8DDE-3F18AA838C49}" type="presOf" srcId="{3EC9CF27-2367-4EF7-BEAA-34A8AA60F8A4}" destId="{8644E635-4A96-410B-9B56-690F0EB71D92}" srcOrd="1" destOrd="0" presId="urn:microsoft.com/office/officeart/2005/8/layout/vProcess5"/>
    <dgm:cxn modelId="{FBF1C430-C87D-4758-975B-3AA9AFC533A5}" srcId="{211A01C6-0BAF-4331-B1A4-FC75A00D3D31}" destId="{3EC9CF27-2367-4EF7-BEAA-34A8AA60F8A4}" srcOrd="0" destOrd="0" parTransId="{4CEA23D9-0897-49AF-8FBA-06BD1EEC096A}" sibTransId="{8A53735F-8985-4B2F-B707-558E0D177B50}"/>
    <dgm:cxn modelId="{426F957A-4F4E-47FE-B98D-4E8124E9E4D9}" srcId="{211A01C6-0BAF-4331-B1A4-FC75A00D3D31}" destId="{9779C5BE-DC3E-4EFC-8481-AA267AF97417}" srcOrd="2" destOrd="0" parTransId="{8A17EBFC-8BD6-406C-895B-34B9CE151FE3}" sibTransId="{05D44A39-1018-427B-81C3-085C4637EAB3}"/>
    <dgm:cxn modelId="{B538A207-BB3A-4814-A891-57A2F2E48094}" srcId="{211A01C6-0BAF-4331-B1A4-FC75A00D3D31}" destId="{B8F51CDD-22B2-4B89-8DC1-9011DFF3A7DF}" srcOrd="3" destOrd="0" parTransId="{C8266763-6DD2-430A-8A6A-1A92F4269984}" sibTransId="{2D4750DF-71BE-4D51-8F30-9EF8CAE6FF18}"/>
    <dgm:cxn modelId="{06691DB5-A188-4B14-8AE7-F2C0769D2748}" type="presOf" srcId="{07BB6581-60AB-41DB-99D9-1272E1359024}" destId="{0109AA3E-F957-4215-BAAF-B8C3AC389431}" srcOrd="0" destOrd="0" presId="urn:microsoft.com/office/officeart/2005/8/layout/vProcess5"/>
    <dgm:cxn modelId="{7D092590-046A-4F6B-B7A7-C33C50201A4B}" type="presParOf" srcId="{77E6B483-F95C-49B5-9B2A-4C3612624E18}" destId="{1F17CC82-01A1-4F44-AC90-F848227EA007}" srcOrd="0" destOrd="0" presId="urn:microsoft.com/office/officeart/2005/8/layout/vProcess5"/>
    <dgm:cxn modelId="{409D8217-2B8E-439C-82EF-A44B8C61A2F2}" type="presParOf" srcId="{77E6B483-F95C-49B5-9B2A-4C3612624E18}" destId="{31D3535F-5222-462D-8653-43D002676528}" srcOrd="1" destOrd="0" presId="urn:microsoft.com/office/officeart/2005/8/layout/vProcess5"/>
    <dgm:cxn modelId="{A61F9047-AADC-4791-8027-DF6A3B72CAA5}" type="presParOf" srcId="{77E6B483-F95C-49B5-9B2A-4C3612624E18}" destId="{897E4AC7-1829-4E4C-9ECA-153C692DAC69}" srcOrd="2" destOrd="0" presId="urn:microsoft.com/office/officeart/2005/8/layout/vProcess5"/>
    <dgm:cxn modelId="{F8457E07-DD77-49E9-B23D-817BF7BBF9B4}" type="presParOf" srcId="{77E6B483-F95C-49B5-9B2A-4C3612624E18}" destId="{283A4B99-5650-46F9-863D-3D407D92A7DB}" srcOrd="3" destOrd="0" presId="urn:microsoft.com/office/officeart/2005/8/layout/vProcess5"/>
    <dgm:cxn modelId="{4DF5D389-1E45-4C5A-962D-73CD18AF3884}" type="presParOf" srcId="{77E6B483-F95C-49B5-9B2A-4C3612624E18}" destId="{B684DF10-9EBD-4650-9D57-A4444C88C3A6}" srcOrd="4" destOrd="0" presId="urn:microsoft.com/office/officeart/2005/8/layout/vProcess5"/>
    <dgm:cxn modelId="{B4B0F336-F3E8-40AF-A49E-3D809A29BD67}" type="presParOf" srcId="{77E6B483-F95C-49B5-9B2A-4C3612624E18}" destId="{78EBCBA4-7AA3-4553-9A96-B38F93852E01}" srcOrd="5" destOrd="0" presId="urn:microsoft.com/office/officeart/2005/8/layout/vProcess5"/>
    <dgm:cxn modelId="{48BE0DE1-C762-499C-988B-8E94BBD90B6A}" type="presParOf" srcId="{77E6B483-F95C-49B5-9B2A-4C3612624E18}" destId="{7154DCFA-EE91-44E6-95C3-BAA220012EA9}" srcOrd="6" destOrd="0" presId="urn:microsoft.com/office/officeart/2005/8/layout/vProcess5"/>
    <dgm:cxn modelId="{10C7AF82-FFEB-475E-99AE-C1989759DF73}" type="presParOf" srcId="{77E6B483-F95C-49B5-9B2A-4C3612624E18}" destId="{0109AA3E-F957-4215-BAAF-B8C3AC389431}" srcOrd="7" destOrd="0" presId="urn:microsoft.com/office/officeart/2005/8/layout/vProcess5"/>
    <dgm:cxn modelId="{FFDE067B-CE94-49E7-8231-4A0EA9F75ACE}" type="presParOf" srcId="{77E6B483-F95C-49B5-9B2A-4C3612624E18}" destId="{98830B63-A5A8-4B02-A28C-B06BC6D9765A}" srcOrd="8" destOrd="0" presId="urn:microsoft.com/office/officeart/2005/8/layout/vProcess5"/>
    <dgm:cxn modelId="{08CE53CD-9D10-4C34-AFFC-FA88CFE9EDD9}" type="presParOf" srcId="{77E6B483-F95C-49B5-9B2A-4C3612624E18}" destId="{8DFE669B-FABC-4464-9F3D-9D55179B8205}" srcOrd="9" destOrd="0" presId="urn:microsoft.com/office/officeart/2005/8/layout/vProcess5"/>
    <dgm:cxn modelId="{839D0EBB-2FAC-4D97-B9E7-4BF1E0F8D9E4}" type="presParOf" srcId="{77E6B483-F95C-49B5-9B2A-4C3612624E18}" destId="{8644E635-4A96-410B-9B56-690F0EB71D92}" srcOrd="10" destOrd="0" presId="urn:microsoft.com/office/officeart/2005/8/layout/vProcess5"/>
    <dgm:cxn modelId="{F7506DBF-DA02-4F31-B77C-B853CEED4127}" type="presParOf" srcId="{77E6B483-F95C-49B5-9B2A-4C3612624E18}" destId="{EE890E3B-67A4-4D44-B719-9661713699CF}" srcOrd="11" destOrd="0" presId="urn:microsoft.com/office/officeart/2005/8/layout/vProcess5"/>
    <dgm:cxn modelId="{50F86D2A-B550-4248-97E8-4F20CCC26D54}" type="presParOf" srcId="{77E6B483-F95C-49B5-9B2A-4C3612624E18}" destId="{B2AA031D-F36F-47D0-BA22-8B46C64311C0}" srcOrd="12" destOrd="0" presId="urn:microsoft.com/office/officeart/2005/8/layout/vProcess5"/>
    <dgm:cxn modelId="{3054159C-6CCC-4F4E-AAB5-C1DEEBC7D732}" type="presParOf" srcId="{77E6B483-F95C-49B5-9B2A-4C3612624E18}" destId="{2AC6D57D-AB00-480A-B37D-55D24C8C2A7B}" srcOrd="13" destOrd="0" presId="urn:microsoft.com/office/officeart/2005/8/layout/vProcess5"/>
    <dgm:cxn modelId="{71E299F2-0E57-4C50-9458-BCDA58844D73}" type="presParOf" srcId="{77E6B483-F95C-49B5-9B2A-4C3612624E18}" destId="{EFFE9A33-9369-4C77-83F7-412FBE3D1F4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4601A-00D7-4AE4-82A5-902060AD128E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Familia, rimska obitelj</a:t>
          </a:r>
          <a:endParaRPr lang="en-US" sz="2000" kern="1200" dirty="0"/>
        </a:p>
      </dsp:txBody>
      <dsp:txXfrm>
        <a:off x="0" y="0"/>
        <a:ext cx="5716197" cy="545577"/>
      </dsp:txXfrm>
    </dsp:sp>
    <dsp:sp modelId="{47CB0515-48DC-4367-87BA-DC4DD616C2C5}">
      <dsp:nvSpPr>
        <dsp:cNvPr id="0" name=""/>
        <dsp:cNvSpPr/>
      </dsp:nvSpPr>
      <dsp:spPr>
        <a:xfrm>
          <a:off x="282242" y="621351"/>
          <a:ext cx="6718710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Čine je roditelji, djeca, obitelji odraslih sinova i robovi</a:t>
          </a:r>
          <a:endParaRPr lang="en-US" sz="2000" kern="1200" dirty="0"/>
        </a:p>
      </dsp:txBody>
      <dsp:txXfrm>
        <a:off x="282242" y="621351"/>
        <a:ext cx="5840990" cy="545577"/>
      </dsp:txXfrm>
    </dsp:sp>
    <dsp:sp modelId="{EFA6231B-47A7-45C2-A14C-F08CBF851EB0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Pater </a:t>
          </a:r>
          <a:r>
            <a:rPr lang="hr-HR" sz="2000" kern="1200" dirty="0" err="1"/>
            <a:t>familias</a:t>
          </a:r>
          <a:r>
            <a:rPr lang="hr-HR" sz="2000" kern="1200" dirty="0"/>
            <a:t>, otac glava obitelji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936629AF-196C-4FE2-9005-2339240B0CD0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Obavljao vjerske obrede, prinosio žrtve i molio se dušama predaka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46A54EB6-5634-4FF7-A90D-67901324397C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Raspolagao životima svih članova obitelji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B839501A-D57F-4C79-807A-4F2F654FE26F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1A987FD-48BB-4009-A240-1290363E29A6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F3B2557-DD59-4FED-9CCD-7AC032C58FF5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9018DABE-7420-4E54-A2EE-78FE3E15C414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49F8B-AC12-4C26-A0C0-906E11C7F62D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Majka, upravljala kućom i bila zadužena za kućanske poslove</a:t>
          </a:r>
          <a:endParaRPr lang="en-US" sz="2000" kern="1200" dirty="0"/>
        </a:p>
      </dsp:txBody>
      <dsp:txXfrm>
        <a:off x="0" y="0"/>
        <a:ext cx="5846847" cy="666816"/>
      </dsp:txXfrm>
    </dsp:sp>
    <dsp:sp modelId="{46A123D9-EB45-45BC-AA63-FDBC50BABBD3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Sinovi patricija morali ostvariti političke karijere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197D30E1-11AD-4EA3-B8B4-F4963895F944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Čitanje, pisanje, računanje i govorničke sposobnosti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EDBF7124-F526-4254-8EBC-EA480734DCCA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Kćeri se nisu školovale, postajale uzorne majke i supruge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4A40521C-4357-461F-85B7-32A2F7779DD4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91E0F89A-F658-4C61-9DB2-3FBB4B27E1D6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46F6126B-EE1F-4FED-911F-E50EB064279F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4EE3B-0BA6-4E09-AD70-A3D156896122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Kućni su robovi dio obitelji</a:t>
          </a:r>
          <a:endParaRPr lang="en-US" sz="2000" kern="1200" dirty="0"/>
        </a:p>
      </dsp:txBody>
      <dsp:txXfrm>
        <a:off x="0" y="0"/>
        <a:ext cx="5846847" cy="666816"/>
      </dsp:txXfrm>
    </dsp:sp>
    <dsp:sp modelId="{ACCDA8A8-537F-4B5B-AB77-A7E4CF05FCB6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Robovi su odgajali djecu svojih vlasnika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5ED71360-F648-4C20-A1F5-D8DC513842E3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Vodili su različite poslove na imanju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792F67B0-74D3-42EE-8CE2-42EB831D8922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Bogatiji Rimljani kupovali su robove nadarene za umjetnost, pjesnike i glazbenike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8629C67D-4AC9-4900-95CD-0DEF95CC70E3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28FC4F07-55F4-4D85-8293-C9659FAC596F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E2E3E4CC-FABB-414F-92F8-F81E72E75379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88FC0-751E-4252-BEC3-B7899E61AE53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Domus, najčešći tip rimske kuće za bogate</a:t>
          </a:r>
          <a:endParaRPr lang="en-US" sz="2200" kern="1200"/>
        </a:p>
      </dsp:txBody>
      <dsp:txXfrm>
        <a:off x="0" y="0"/>
        <a:ext cx="5716197" cy="545577"/>
      </dsp:txXfrm>
    </dsp:sp>
    <dsp:sp modelId="{02D94493-C0F1-4C8B-AC9C-EC841C519519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Atrij, natkriveno unutarnje dvorište kuće</a:t>
          </a:r>
          <a:endParaRPr lang="en-US" sz="2200" kern="1200"/>
        </a:p>
      </dsp:txBody>
      <dsp:txXfrm>
        <a:off x="473202" y="621351"/>
        <a:ext cx="5508964" cy="545577"/>
      </dsp:txXfrm>
    </dsp:sp>
    <dsp:sp modelId="{4688489F-EB7C-4DD3-8831-8D8A83AB56A2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Zatvoreni tip kuće</a:t>
          </a:r>
          <a:endParaRPr lang="en-US" sz="2200" kern="1200"/>
        </a:p>
      </dsp:txBody>
      <dsp:txXfrm>
        <a:off x="946404" y="1242703"/>
        <a:ext cx="5508964" cy="545577"/>
      </dsp:txXfrm>
    </dsp:sp>
    <dsp:sp modelId="{AE46D54B-603B-4434-B0BF-F6C96FA1AFAE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Dvorišta prepuna zelenila, fontana i skulptura</a:t>
          </a:r>
          <a:endParaRPr lang="en-US" sz="2200" kern="1200"/>
        </a:p>
      </dsp:txBody>
      <dsp:txXfrm>
        <a:off x="1419605" y="1864055"/>
        <a:ext cx="5508964" cy="545577"/>
      </dsp:txXfrm>
    </dsp:sp>
    <dsp:sp modelId="{AA2456A2-7D8A-4EF4-9539-98C7345A2452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Dvorište sa sjenovitim šetalištem</a:t>
          </a:r>
          <a:endParaRPr lang="en-US" sz="2200" kern="1200"/>
        </a:p>
      </dsp:txBody>
      <dsp:txXfrm>
        <a:off x="1892808" y="2485407"/>
        <a:ext cx="5508964" cy="545577"/>
      </dsp:txXfrm>
    </dsp:sp>
    <dsp:sp modelId="{61B36F42-EB3E-42CD-ACAD-4888099519F4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AEC91CC1-742A-4BC9-BE1A-A4746B01B42B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19266310-F24B-4101-9BEB-750E82AE0133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514F5EF6-7AD0-419C-8CA5-0A1CC7466FD6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B3990-5526-4FA0-A634-A97BF8A05487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Razvoj i širenje grada dovodi do problema stanovanja</a:t>
          </a:r>
          <a:endParaRPr lang="en-US" sz="2000" kern="1200"/>
        </a:p>
      </dsp:txBody>
      <dsp:txXfrm>
        <a:off x="0" y="0"/>
        <a:ext cx="5716197" cy="545577"/>
      </dsp:txXfrm>
    </dsp:sp>
    <dsp:sp modelId="{02148D10-24D8-423C-BCAE-8B802398367A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Gradnja gradskih blokova – insula</a:t>
          </a:r>
          <a:endParaRPr lang="en-US" sz="2000" kern="1200"/>
        </a:p>
      </dsp:txBody>
      <dsp:txXfrm>
        <a:off x="473202" y="621351"/>
        <a:ext cx="5508964" cy="545577"/>
      </dsp:txXfrm>
    </dsp:sp>
    <dsp:sp modelId="{4B94E0E4-32F5-4B15-BF75-80A70D184E4C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Gradnja betonom i opekom</a:t>
          </a:r>
          <a:endParaRPr lang="en-US" sz="2000" kern="1200"/>
        </a:p>
      </dsp:txBody>
      <dsp:txXfrm>
        <a:off x="946404" y="1242703"/>
        <a:ext cx="5508964" cy="545577"/>
      </dsp:txXfrm>
    </dsp:sp>
    <dsp:sp modelId="{CF8276E3-3F10-457E-8D0A-1CD22893A4EC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Prodavaonice i obiteljski stanovi</a:t>
          </a:r>
          <a:endParaRPr lang="en-US" sz="2000" kern="1200"/>
        </a:p>
      </dsp:txBody>
      <dsp:txXfrm>
        <a:off x="1419605" y="1864055"/>
        <a:ext cx="5508964" cy="545577"/>
      </dsp:txXfrm>
    </dsp:sp>
    <dsp:sp modelId="{3F3C0C27-7B4A-4541-934C-141EB6196CB1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Gradnja insula za bogate patricije</a:t>
          </a:r>
          <a:endParaRPr lang="en-US" sz="2000" kern="1200"/>
        </a:p>
      </dsp:txBody>
      <dsp:txXfrm>
        <a:off x="1892808" y="2485407"/>
        <a:ext cx="5508964" cy="545577"/>
      </dsp:txXfrm>
    </dsp:sp>
    <dsp:sp modelId="{FE7B3529-B61E-403E-9199-C127BB558EDC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AB159E6F-6498-4333-8F63-9479BC46904C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28322046-F985-4DCC-8048-B11DDD3ED7A0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7BD66FFB-9082-4F6C-B35C-EF9544DB0229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284A4-A23F-4F8E-8974-40B402AEB1A7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Vile, raskošne kuće najbogatijih Rimljana</a:t>
          </a:r>
          <a:endParaRPr lang="en-US" sz="2000" kern="1200" dirty="0"/>
        </a:p>
      </dsp:txBody>
      <dsp:txXfrm>
        <a:off x="0" y="0"/>
        <a:ext cx="5846847" cy="666816"/>
      </dsp:txXfrm>
    </dsp:sp>
    <dsp:sp modelId="{DBF22B5A-4EE0-4921-BBC7-A3414806D52F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Prostori izvan grada namijenjeni za odmor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6E882DA6-B32E-4C82-BDA0-9967F3F020A7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Gospodarska uloga vila: proizvodnja maslinovog ulja, vina </a:t>
          </a:r>
          <a:r>
            <a:rPr lang="hr-HR" sz="2000" kern="1200" dirty="0" smtClean="0"/>
            <a:t>i </a:t>
          </a:r>
          <a:r>
            <a:rPr lang="hr-HR" sz="2000" kern="1200" dirty="0" err="1" smtClean="0"/>
            <a:t>sl</a:t>
          </a:r>
          <a:r>
            <a:rPr lang="hr-HR" sz="2000" kern="1200" dirty="0"/>
            <a:t>.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3E64BF5F-9DF1-4064-B987-F70ECE0706DB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Mjesta okružena prirodom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32D860D2-DF29-4FC9-9713-DFC79E5A377A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EE863C48-6A95-4D15-B3D2-6478E7ACF46C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F6C9C851-C926-4B94-9754-EE375C734682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46B542-DB4C-40AE-9317-C665BA254DF3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Familia, rimska obitelj</a:t>
          </a:r>
        </a:p>
      </dsp:txBody>
      <dsp:txXfrm>
        <a:off x="0" y="0"/>
        <a:ext cx="5846847" cy="666816"/>
      </dsp:txXfrm>
    </dsp:sp>
    <dsp:sp modelId="{993DEC64-8847-4389-BDAA-256B8B7C5B9E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Pater </a:t>
          </a:r>
          <a:r>
            <a:rPr lang="hr-HR" sz="2400" kern="1200" dirty="0" err="1"/>
            <a:t>familias</a:t>
          </a:r>
          <a:r>
            <a:rPr lang="hr-HR" sz="2400" kern="1200" dirty="0"/>
            <a:t>, otac glava obitelji</a:t>
          </a:r>
        </a:p>
      </dsp:txBody>
      <dsp:txXfrm>
        <a:off x="551383" y="788056"/>
        <a:ext cx="5598865" cy="666816"/>
      </dsp:txXfrm>
    </dsp:sp>
    <dsp:sp modelId="{14FDC63F-C77E-4E27-9975-99448B8AFB05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Obavljao vjerske obrede, prinosio žrtve i molio se dušama predaka</a:t>
          </a:r>
        </a:p>
      </dsp:txBody>
      <dsp:txXfrm>
        <a:off x="1094536" y="1576112"/>
        <a:ext cx="5607095" cy="666816"/>
      </dsp:txXfrm>
    </dsp:sp>
    <dsp:sp modelId="{7B562445-7753-4030-BA2D-D586EF1050D5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Majka, upravljala kućom i bila zadužena za kućanske poslove</a:t>
          </a:r>
        </a:p>
      </dsp:txBody>
      <dsp:txXfrm>
        <a:off x="1645920" y="2364168"/>
        <a:ext cx="5598865" cy="666816"/>
      </dsp:txXfrm>
    </dsp:sp>
    <dsp:sp modelId="{BA22B1B2-85C5-4B42-98CA-98D694BA5475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6150249" y="510720"/>
        <a:ext cx="433430" cy="433430"/>
      </dsp:txXfrm>
    </dsp:sp>
    <dsp:sp modelId="{6CBFB5EB-8211-4858-A072-F058F75104D2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6701632" y="1298777"/>
        <a:ext cx="433430" cy="433430"/>
      </dsp:txXfrm>
    </dsp:sp>
    <dsp:sp modelId="{3D56A684-0959-4E21-9EC4-0D4C8215CE2E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7244785" y="2086833"/>
        <a:ext cx="433430" cy="4334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D3535F-5222-462D-8653-43D002676528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Domus, najčešći tip rimske kuće za bogate</a:t>
          </a:r>
        </a:p>
      </dsp:txBody>
      <dsp:txXfrm>
        <a:off x="0" y="0"/>
        <a:ext cx="5716197" cy="545577"/>
      </dsp:txXfrm>
    </dsp:sp>
    <dsp:sp modelId="{897E4AC7-1829-4E4C-9ECA-153C692DAC69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Atrij, natkriveno unutarnje dvorište kuće</a:t>
          </a:r>
        </a:p>
      </dsp:txBody>
      <dsp:txXfrm>
        <a:off x="473202" y="621351"/>
        <a:ext cx="5508964" cy="545577"/>
      </dsp:txXfrm>
    </dsp:sp>
    <dsp:sp modelId="{283A4B99-5650-46F9-863D-3D407D92A7DB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Gradnja gradskih blokova – </a:t>
          </a:r>
          <a:r>
            <a:rPr lang="hr-HR" sz="2300" kern="1200" dirty="0" err="1"/>
            <a:t>insula</a:t>
          </a:r>
          <a:endParaRPr lang="hr-HR" sz="2300" kern="1200" dirty="0"/>
        </a:p>
      </dsp:txBody>
      <dsp:txXfrm>
        <a:off x="946404" y="1242703"/>
        <a:ext cx="5508964" cy="545577"/>
      </dsp:txXfrm>
    </dsp:sp>
    <dsp:sp modelId="{B684DF10-9EBD-4650-9D57-A4444C88C3A6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Vile, raskošne kuće najbogatijih Rimljana</a:t>
          </a:r>
        </a:p>
      </dsp:txBody>
      <dsp:txXfrm>
        <a:off x="1419605" y="1864055"/>
        <a:ext cx="5508964" cy="545577"/>
      </dsp:txXfrm>
    </dsp:sp>
    <dsp:sp modelId="{78EBCBA4-7AA3-4553-9A96-B38F93852E01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Terme, javna kupališta</a:t>
          </a:r>
        </a:p>
      </dsp:txBody>
      <dsp:txXfrm>
        <a:off x="1892808" y="2485407"/>
        <a:ext cx="5508964" cy="545577"/>
      </dsp:txXfrm>
    </dsp:sp>
    <dsp:sp modelId="{7154DCFA-EE91-44E6-95C3-BAA220012EA9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5982166" y="398574"/>
        <a:ext cx="354625" cy="354625"/>
      </dsp:txXfrm>
    </dsp:sp>
    <dsp:sp modelId="{0109AA3E-F957-4215-BAAF-B8C3AC389431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455368" y="1019926"/>
        <a:ext cx="354625" cy="354625"/>
      </dsp:txXfrm>
    </dsp:sp>
    <dsp:sp modelId="{98830B63-A5A8-4B02-A28C-B06BC6D9765A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928570" y="1632185"/>
        <a:ext cx="354625" cy="354625"/>
      </dsp:txXfrm>
    </dsp:sp>
    <dsp:sp modelId="{8DFE669B-FABC-4464-9F3D-9D55179B8205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Analizirati dvije obitelji i uočiti sličnosti i razlike.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3957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Pod rimskih kupelji iz </a:t>
            </a:r>
            <a:r>
              <a:rPr lang="hr-HR" dirty="0" err="1"/>
              <a:t>Ostije</a:t>
            </a:r>
            <a:r>
              <a:rPr lang="hr-HR" dirty="0"/>
              <a:t>, mozaik s prikazom Neptuna i morskih bića.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3836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928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Atrij rimske kuće.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172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816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 stana rimskog trgovca u </a:t>
            </a:r>
            <a:r>
              <a:rPr lang="hr-HR" dirty="0" err="1"/>
              <a:t>insuli</a:t>
            </a:r>
            <a:r>
              <a:rPr lang="hr-HR" dirty="0"/>
              <a:t>. Ostatci rimske </a:t>
            </a:r>
            <a:r>
              <a:rPr lang="hr-HR" dirty="0" err="1"/>
              <a:t>insule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6801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749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Rimska vila.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6786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rekonstrukcije rimskih termi.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1517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327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Svakodnevni život Rimljana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Rimska kultura i svakidašnjica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EE14DF-A9BB-4A90-BF26-D7455A31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Stanovanje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38C7368-F98E-4693-A3FB-EC98C1D40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874297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9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3383DD-277B-4732-8F34-CD5D3A9C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Stanovanje</a:t>
            </a:r>
          </a:p>
        </p:txBody>
      </p:sp>
      <p:pic>
        <p:nvPicPr>
          <p:cNvPr id="5" name="Rezervirano mjesto sadržaja 4" descr="Slika na kojoj se prikazuje fotografija, staro, zgrada&#10;&#10;Opis je automatski generiran">
            <a:extLst>
              <a:ext uri="{FF2B5EF4-FFF2-40B4-BE49-F238E27FC236}">
                <a16:creationId xmlns:a16="http://schemas.microsoft.com/office/drawing/2014/main" xmlns="" id="{F90FE0DC-2181-49F1-9099-F088E105C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54" y="1484784"/>
            <a:ext cx="2252663" cy="3030537"/>
          </a:xfrm>
        </p:spPr>
      </p:pic>
      <p:pic>
        <p:nvPicPr>
          <p:cNvPr id="7" name="Slika 6" descr="Slika na kojoj se prikazuje na otvorenom, zgrada, trava, staro&#10;&#10;Opis je automatski generiran">
            <a:extLst>
              <a:ext uri="{FF2B5EF4-FFF2-40B4-BE49-F238E27FC236}">
                <a16:creationId xmlns:a16="http://schemas.microsoft.com/office/drawing/2014/main" xmlns="" id="{064D03BC-EA8B-4322-B5F3-E80370990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6" y="1563688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40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67B830-1995-455F-B7C6-8835C3F5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Stanovanje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15681B4-E523-4EDC-A9B9-24C2E8C34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405012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9814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844A49-F96D-49E4-B094-FB6A1243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Stanovanje</a:t>
            </a:r>
            <a:endParaRPr lang="hr-HR"/>
          </a:p>
        </p:txBody>
      </p:sp>
      <p:pic>
        <p:nvPicPr>
          <p:cNvPr id="5" name="Rezervirano mjesto sadržaja 4" descr="Slika na kojoj se prikazuje na otvorenom, planina, trava, kuća&#10;&#10;Opis je automatski generiran">
            <a:extLst>
              <a:ext uri="{FF2B5EF4-FFF2-40B4-BE49-F238E27FC236}">
                <a16:creationId xmlns:a16="http://schemas.microsoft.com/office/drawing/2014/main" xmlns="" id="{5CE8034A-60DD-420F-AE2E-46EC6193E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77" b="692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619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zgrada, staro&#10;&#10;Opis je automatski generiran">
            <a:extLst>
              <a:ext uri="{FF2B5EF4-FFF2-40B4-BE49-F238E27FC236}">
                <a16:creationId xmlns:a16="http://schemas.microsoft.com/office/drawing/2014/main" xmlns="" id="{5726C53E-C5F9-40B6-A964-72FB1AD7C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6" y="1629743"/>
            <a:ext cx="4245358" cy="2742899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8B377D4-0460-489C-A207-3AAC9F423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28288" y="948294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Stanovanje</a:t>
            </a:r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xmlns="" id="{2E23651C-52C2-4416-92DC-2B1954C5A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5243" y="2090726"/>
            <a:ext cx="4041775" cy="2963466"/>
          </a:xfrm>
        </p:spPr>
        <p:txBody>
          <a:bodyPr/>
          <a:lstStyle/>
          <a:p>
            <a:r>
              <a:rPr lang="hr-HR" dirty="0"/>
              <a:t>Velika pozornost pridavana osobnoj higijeni</a:t>
            </a:r>
          </a:p>
          <a:p>
            <a:r>
              <a:rPr lang="hr-HR" dirty="0"/>
              <a:t>Terme, javna kupališta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2080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867FE5-13EC-4E27-8143-344BE87A0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dirty="0"/>
              <a:t>Stanovanje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1A4E2CAE-49E7-41FA-9AC2-CF6DF965C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Pročitajte izvore 1 i 2 te promotrite izvore 3 i 4 u udžbeniku na stranici 199.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24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C85AD7-6CC0-43A0-A4B3-978239A5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Stanovanje</a:t>
            </a:r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9DCF43E7-72D9-483B-982E-3FDF62874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28" b="29902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7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478848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218800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618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1CD8D6-4126-4F8C-BA17-7124C0BA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obitelj i svakodnevni život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4877708-4518-4ADC-8813-3BF179E1A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308547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929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33B430-1E6B-4347-9A6C-43495DC4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obitelj i svakodnevni život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9E10D2-2137-40CB-812F-2F88FAB6A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523910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585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F803AC-2446-4C14-BB84-45B642A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obitelj i svakodnevni život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B8F4FB3-32D8-4199-ACD0-645061C79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929309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992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40FB437A-31E6-433B-BD98-8DCF8D878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/>
          <a:lstStyle/>
          <a:p>
            <a:pPr algn="ctr"/>
            <a:r>
              <a:rPr lang="hr-HR" dirty="0"/>
              <a:t>Obitelj patricija</a:t>
            </a:r>
            <a:endParaRPr lang="en-US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4E96781-B303-4367-9917-AAFB06F283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560" y="1631156"/>
            <a:ext cx="3517467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307458-E0C2-48E8-BE32-53636BAEC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dirty="0"/>
              <a:t>Obitelj plebejca</a:t>
            </a:r>
          </a:p>
        </p:txBody>
      </p:sp>
      <p:pic>
        <p:nvPicPr>
          <p:cNvPr id="7" name="Rezervirano mjesto sadržaja 6" descr="Slika na kojoj se prikazuje haljina&#10;&#10;Opis je automatski generiran">
            <a:extLst>
              <a:ext uri="{FF2B5EF4-FFF2-40B4-BE49-F238E27FC236}">
                <a16:creationId xmlns:a16="http://schemas.microsoft.com/office/drawing/2014/main" xmlns="" id="{BC1FDE0E-926E-4220-8B30-2A31C8437C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4657" y="1630363"/>
            <a:ext cx="3522510" cy="2963862"/>
          </a:xfrm>
        </p:spPr>
      </p:pic>
    </p:spTree>
    <p:extLst>
      <p:ext uri="{BB962C8B-B14F-4D97-AF65-F5344CB8AC3E}">
        <p14:creationId xmlns:p14="http://schemas.microsoft.com/office/powerpoint/2010/main" xmlns="" val="39756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19429D-BEFE-46A8-B1F5-5A237832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Rimska obitelj i svakodnevni život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8C510FB-9AAC-4F90-87A9-B67942D8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Povijesni koncept</a:t>
            </a:r>
          </a:p>
          <a:p>
            <a:r>
              <a:rPr lang="hr-HR" dirty="0"/>
              <a:t>Pročitajte izvor u udžbeniku (Anna Maria </a:t>
            </a:r>
            <a:r>
              <a:rPr lang="hr-HR" dirty="0" err="1"/>
              <a:t>Regginini</a:t>
            </a:r>
            <a:r>
              <a:rPr lang="hr-HR" dirty="0"/>
              <a:t>, </a:t>
            </a:r>
            <a:r>
              <a:rPr lang="hr-HR" dirty="0" err="1"/>
              <a:t>Puerita</a:t>
            </a:r>
            <a:r>
              <a:rPr lang="hr-HR" dirty="0"/>
              <a:t> – Djetinjstvo) na stranici 197. i odgovorite na pitanja.</a:t>
            </a:r>
          </a:p>
        </p:txBody>
      </p:sp>
    </p:spTree>
    <p:extLst>
      <p:ext uri="{BB962C8B-B14F-4D97-AF65-F5344CB8AC3E}">
        <p14:creationId xmlns:p14="http://schemas.microsoft.com/office/powerpoint/2010/main" xmlns="" val="250317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D6B6B5-DBEC-4F84-A818-15061D69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Stanovanje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326791F-4190-4821-A7BD-9D9C29389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617909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395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E89498-2D8E-413B-9DF2-5470F05C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Stanovanje - </a:t>
            </a:r>
            <a:r>
              <a:rPr lang="hr-HR" dirty="0" err="1"/>
              <a:t>domus</a:t>
            </a:r>
            <a:endParaRPr lang="hr-HR" dirty="0"/>
          </a:p>
        </p:txBody>
      </p:sp>
      <p:pic>
        <p:nvPicPr>
          <p:cNvPr id="5" name="Rezervirano mjesto sadržaja 4" descr="Slika na kojoj se prikazuje igračka&#10;&#10;Opis je automatski generiran">
            <a:extLst>
              <a:ext uri="{FF2B5EF4-FFF2-40B4-BE49-F238E27FC236}">
                <a16:creationId xmlns:a16="http://schemas.microsoft.com/office/drawing/2014/main" xmlns="" id="{B0EBB4BB-5D4F-48A8-8705-AFD874B85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624" y="1369190"/>
            <a:ext cx="4896992" cy="3236606"/>
          </a:xfrm>
        </p:spPr>
      </p:pic>
    </p:spTree>
    <p:extLst>
      <p:ext uri="{BB962C8B-B14F-4D97-AF65-F5344CB8AC3E}">
        <p14:creationId xmlns:p14="http://schemas.microsoft.com/office/powerpoint/2010/main" xmlns="" val="120890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99E8CA-5B34-4C23-AD2D-7E40D604C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08672" y="948294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Stanovanje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526723BD-9F28-49B8-9306-4A4F612E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Atrij rimske kuće</a:t>
            </a:r>
          </a:p>
          <a:p>
            <a:r>
              <a:rPr lang="hr-HR" dirty="0"/>
              <a:t>Svjetlost ulazila odozgo ili iz vrta</a:t>
            </a:r>
          </a:p>
          <a:p>
            <a:r>
              <a:rPr lang="hr-HR" dirty="0"/>
              <a:t>Prostor ugodan za druženja</a:t>
            </a:r>
            <a:endParaRPr lang="en-US" dirty="0"/>
          </a:p>
        </p:txBody>
      </p:sp>
      <p:pic>
        <p:nvPicPr>
          <p:cNvPr id="9" name="Rezervirano mjesto sadržaja 8" descr="Slika na kojoj se prikazuje zgrada, stol, hodanje, ljudi&#10;&#10;Opis je automatski generiran">
            <a:extLst>
              <a:ext uri="{FF2B5EF4-FFF2-40B4-BE49-F238E27FC236}">
                <a16:creationId xmlns:a16="http://schemas.microsoft.com/office/drawing/2014/main" xmlns="" id="{5ECBA206-CB1D-4A70-BB36-5A97273D8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920" y="1428116"/>
            <a:ext cx="2654824" cy="3548754"/>
          </a:xfrm>
        </p:spPr>
      </p:pic>
    </p:spTree>
    <p:extLst>
      <p:ext uri="{BB962C8B-B14F-4D97-AF65-F5344CB8AC3E}">
        <p14:creationId xmlns:p14="http://schemas.microsoft.com/office/powerpoint/2010/main" xmlns="" val="206371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414</Words>
  <Application>Microsoft Office PowerPoint</Application>
  <PresentationFormat>On-screen Show (16:9)</PresentationFormat>
  <Paragraphs>80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Svakodnevni život Rimljana</vt:lpstr>
      <vt:lpstr>Rimska obitelj i svakodnevni život</vt:lpstr>
      <vt:lpstr>Rimska obitelj i svakodnevni život</vt:lpstr>
      <vt:lpstr>Rimska obitelj i svakodnevni život</vt:lpstr>
      <vt:lpstr>Slide 5</vt:lpstr>
      <vt:lpstr>Rimska obitelj i svakodnevni život</vt:lpstr>
      <vt:lpstr>Stanovanje</vt:lpstr>
      <vt:lpstr>Stanovanje - domus</vt:lpstr>
      <vt:lpstr>Slide 9</vt:lpstr>
      <vt:lpstr>Stanovanje</vt:lpstr>
      <vt:lpstr>Stanovanje</vt:lpstr>
      <vt:lpstr>Stanovanje</vt:lpstr>
      <vt:lpstr>Stanovanje</vt:lpstr>
      <vt:lpstr>Slide 14</vt:lpstr>
      <vt:lpstr>Stanovanje</vt:lpstr>
      <vt:lpstr>Stanovanje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Svakodnevni život Rimljana</dc:title>
  <dc:creator>Ivan Cuzic</dc:creator>
  <cp:lastModifiedBy>dvukelic</cp:lastModifiedBy>
  <cp:revision>4</cp:revision>
  <dcterms:created xsi:type="dcterms:W3CDTF">2020-01-11T19:07:46Z</dcterms:created>
  <dcterms:modified xsi:type="dcterms:W3CDTF">2020-01-14T10:39:16Z</dcterms:modified>
</cp:coreProperties>
</file>